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55.xml" ContentType="application/vnd.openxmlformats-officedocument.presentationml.slide+xml"/>
  <Override PartName="/ppt/slides/slide19.xml" ContentType="application/vnd.openxmlformats-officedocument.presentationml.slide+xml"/>
  <Override PartName="/ppt/slides/slide53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48.xml" ContentType="application/vnd.openxmlformats-officedocument.presentationml.slide+xml"/>
  <Override PartName="/ppt/slides/slide54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28.xml" ContentType="application/vnd.openxmlformats-officedocument.presentationml.slide+xml"/>
  <Override PartName="/ppt/slides/slide35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39.xml" ContentType="application/vnd.openxmlformats-officedocument.presentationml.slide+xml"/>
  <Override PartName="/ppt/slides/slide34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ppt/tags/tag1.xml" ContentType="application/vnd.openxmlformats-officedocument.presentationml.tags+xml"/>
  <Override PartName="/docProps/core.xml" ContentType="application/vnd.openxmlformats-package.core-properties+xml"/>
  <Override PartName="/ppt/tags/tag2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5" r:id="rId1"/>
  </p:sldMasterIdLst>
  <p:notesMasterIdLst>
    <p:notesMasterId r:id="rId59"/>
  </p:notesMasterIdLst>
  <p:sldIdLst>
    <p:sldId id="257" r:id="rId2"/>
    <p:sldId id="259" r:id="rId3"/>
    <p:sldId id="260" r:id="rId4"/>
    <p:sldId id="261" r:id="rId5"/>
    <p:sldId id="263" r:id="rId6"/>
    <p:sldId id="264" r:id="rId7"/>
    <p:sldId id="405" r:id="rId8"/>
    <p:sldId id="398" r:id="rId9"/>
    <p:sldId id="447" r:id="rId10"/>
    <p:sldId id="393" r:id="rId11"/>
    <p:sldId id="401" r:id="rId12"/>
    <p:sldId id="448" r:id="rId13"/>
    <p:sldId id="445" r:id="rId14"/>
    <p:sldId id="446" r:id="rId15"/>
    <p:sldId id="266" r:id="rId16"/>
    <p:sldId id="369" r:id="rId17"/>
    <p:sldId id="406" r:id="rId18"/>
    <p:sldId id="438" r:id="rId19"/>
    <p:sldId id="429" r:id="rId20"/>
    <p:sldId id="433" r:id="rId21"/>
    <p:sldId id="435" r:id="rId22"/>
    <p:sldId id="436" r:id="rId23"/>
    <p:sldId id="430" r:id="rId24"/>
    <p:sldId id="437" r:id="rId25"/>
    <p:sldId id="434" r:id="rId26"/>
    <p:sldId id="431" r:id="rId27"/>
    <p:sldId id="440" r:id="rId28"/>
    <p:sldId id="441" r:id="rId29"/>
    <p:sldId id="432" r:id="rId30"/>
    <p:sldId id="442" r:id="rId31"/>
    <p:sldId id="443" r:id="rId32"/>
    <p:sldId id="444" r:id="rId33"/>
    <p:sldId id="399" r:id="rId34"/>
    <p:sldId id="425" r:id="rId35"/>
    <p:sldId id="426" r:id="rId36"/>
    <p:sldId id="427" r:id="rId37"/>
    <p:sldId id="428" r:id="rId38"/>
    <p:sldId id="460" r:id="rId39"/>
    <p:sldId id="461" r:id="rId40"/>
    <p:sldId id="462" r:id="rId41"/>
    <p:sldId id="459" r:id="rId42"/>
    <p:sldId id="449" r:id="rId43"/>
    <p:sldId id="451" r:id="rId44"/>
    <p:sldId id="452" r:id="rId45"/>
    <p:sldId id="454" r:id="rId46"/>
    <p:sldId id="455" r:id="rId47"/>
    <p:sldId id="456" r:id="rId48"/>
    <p:sldId id="457" r:id="rId49"/>
    <p:sldId id="458" r:id="rId50"/>
    <p:sldId id="400" r:id="rId51"/>
    <p:sldId id="302" r:id="rId52"/>
    <p:sldId id="303" r:id="rId53"/>
    <p:sldId id="304" r:id="rId54"/>
    <p:sldId id="420" r:id="rId55"/>
    <p:sldId id="421" r:id="rId56"/>
    <p:sldId id="307" r:id="rId57"/>
    <p:sldId id="407" r:id="rId58"/>
  </p:sldIdLst>
  <p:sldSz cx="9144000" cy="5143500" type="screen16x9"/>
  <p:notesSz cx="6858000" cy="9144000"/>
  <p:custDataLst>
    <p:tags r:id="rId60"/>
  </p:custDataLst>
  <p:defaultTextStyle>
    <a:defPPr>
      <a:defRPr lang="en-US"/>
    </a:defPPr>
    <a:lvl1pPr marL="0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2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24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86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48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10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72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33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96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56" autoAdjust="0"/>
    <p:restoredTop sz="88632" autoAdjust="0"/>
  </p:normalViewPr>
  <p:slideViewPr>
    <p:cSldViewPr snapToGrid="0">
      <p:cViewPr varScale="1">
        <p:scale>
          <a:sx n="128" d="100"/>
          <a:sy n="128" d="100"/>
        </p:scale>
        <p:origin x="9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customXml" Target="../customXml/item2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65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A1B7D-44DA-4149-96CB-A5E53AD9C459}" type="datetimeFigureOut">
              <a:rPr lang="en-US" smtClean="0"/>
              <a:t>6/10/2013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DF862D-67C7-44AA-8F72-381E2303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80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2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24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86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48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10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72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33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96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951144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3803697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ABBA8-C713-4A05-AC74-EA0F1E3FAC66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4699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ABBA8-C713-4A05-AC74-EA0F1E3FAC66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6304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ABBA8-C713-4A05-AC74-EA0F1E3FAC66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223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ABBA8-C713-4A05-AC74-EA0F1E3FAC66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036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ABBA8-C713-4A05-AC74-EA0F1E3FAC66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9947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ABBA8-C713-4A05-AC74-EA0F1E3FAC66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6934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ABBA8-C713-4A05-AC74-EA0F1E3FAC66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2531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ABBA8-C713-4A05-AC74-EA0F1E3FAC66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0927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1801759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10309333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5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DDE670E-18D6-448E-9871-3787660629CE}" type="slidenum">
              <a:rPr lang="en-US" smtClean="0"/>
              <a:pPr>
                <a:defRPr/>
              </a:pPr>
              <a:t>52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4412" cy="3429000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noFill/>
          <a:ln/>
        </p:spPr>
        <p:txBody>
          <a:bodyPr/>
          <a:lstStyle/>
          <a:p>
            <a:pPr defTabSz="864931"/>
            <a:endParaRPr lang="en-GB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94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DF862D-67C7-44AA-8F72-381E2303285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664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5BE60A-3243-42B0-B777-1404E6B2E2DE}" type="slidenum">
              <a:rPr lang="en-US"/>
              <a:pPr/>
              <a:t>20</a:t>
            </a:fld>
            <a:endParaRPr lang="en-US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1200" y="928688"/>
            <a:ext cx="5430838" cy="3055937"/>
          </a:xfrm>
          <a:ln w="12700" cap="flat">
            <a:solidFill>
              <a:schemeClr val="tx1"/>
            </a:solidFill>
          </a:ln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9" y="4300538"/>
            <a:ext cx="5026025" cy="553855"/>
          </a:xfrm>
          <a:noFill/>
          <a:ln/>
        </p:spPr>
        <p:txBody>
          <a:bodyPr lIns="85201" tIns="42600" rIns="85201" bIns="42600"/>
          <a:lstStyle/>
          <a:p>
            <a:pPr defTabSz="84455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77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Segoe" pitchFamily="34" charset="0"/>
              </a:defRPr>
            </a:lvl5pPr>
            <a:lvl6pPr marL="25146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6pPr>
            <a:lvl7pPr marL="29718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7pPr>
            <a:lvl8pPr marL="34290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8pPr>
            <a:lvl9pPr marL="3886200" indent="-228600" algn="ctr" eaLnBrk="0" fontAlgn="base" hangingPunct="0">
              <a:lnSpc>
                <a:spcPct val="85000"/>
              </a:lnSpc>
              <a:spcBef>
                <a:spcPct val="2000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Segoe" pitchFamily="34" charset="0"/>
              </a:defRPr>
            </a:lvl9pPr>
          </a:lstStyle>
          <a:p>
            <a:pPr eaLnBrk="1" hangingPunct="1"/>
            <a:fld id="{CBB8B513-46AD-4905-81EA-3A0067C03F4B}" type="slidenum">
              <a:rPr lang="en-US" sz="1200" smtClean="0">
                <a:latin typeface="Arial" charset="0"/>
              </a:rPr>
              <a:pPr eaLnBrk="1" hangingPunct="1"/>
              <a:t>27</a:t>
            </a:fld>
            <a:endParaRPr lang="en-US" sz="1200" smtClean="0">
              <a:latin typeface="Arial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2215164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  <p:extLst>
      <p:ext uri="{BB962C8B-B14F-4D97-AF65-F5344CB8AC3E}">
        <p14:creationId xmlns:p14="http://schemas.microsoft.com/office/powerpoint/2010/main" val="3579289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DF862D-67C7-44AA-8F72-381E2303285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066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DF862D-67C7-44AA-8F72-381E2303285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42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DF862D-67C7-44AA-8F72-381E2303285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430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7597434" y="354859"/>
            <a:ext cx="1210407" cy="25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234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88">
          <p15:clr>
            <a:srgbClr val="C35EA4"/>
          </p15:clr>
        </p15:guide>
        <p15:guide id="2" pos="7546">
          <p15:clr>
            <a:srgbClr val="C35EA4"/>
          </p15:clr>
        </p15:guide>
        <p15:guide id="3" orient="horz" pos="302">
          <p15:clr>
            <a:srgbClr val="C35EA4"/>
          </p15:clr>
        </p15:guide>
        <p15:guide id="4" orient="horz" pos="4104">
          <p15:clr>
            <a:srgbClr val="C35EA4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29" y="1563129"/>
            <a:ext cx="8740142" cy="1347163"/>
          </a:xfrm>
          <a:noFill/>
        </p:spPr>
        <p:txBody>
          <a:bodyPr tIns="91440" bIns="91440" anchor="t" anchorCtr="0"/>
          <a:lstStyle>
            <a:lvl1pPr>
              <a:defRPr sz="6471" spc="-74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4525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01929" y="891883"/>
            <a:ext cx="8740142" cy="1539023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471"/>
            </a:lvl2pPr>
            <a:lvl3pPr marL="168090" indent="0">
              <a:buNone/>
              <a:defRPr sz="1471"/>
            </a:lvl3pPr>
            <a:lvl4pPr marL="336179" indent="0">
              <a:buNone/>
              <a:defRPr sz="1324"/>
            </a:lvl4pPr>
            <a:lvl5pPr marL="504269" indent="0">
              <a:buNone/>
              <a:defRPr sz="1324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3616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201929" y="893051"/>
            <a:ext cx="8740142" cy="16873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9338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01930" y="891882"/>
            <a:ext cx="4033911" cy="1864933"/>
          </a:xfrm>
        </p:spPr>
        <p:txBody>
          <a:bodyPr wrap="square">
            <a:spAutoFit/>
          </a:bodyPr>
          <a:lstStyle>
            <a:lvl1pPr marL="0" indent="0">
              <a:spcBef>
                <a:spcPts val="900"/>
              </a:spcBef>
              <a:buClr>
                <a:schemeClr val="tx1"/>
              </a:buClr>
              <a:buFont typeface="Wingdings" pitchFamily="2" charset="2"/>
              <a:buNone/>
              <a:defRPr sz="2647"/>
            </a:lvl1pPr>
            <a:lvl2pPr marL="0" indent="0">
              <a:buNone/>
              <a:defRPr sz="1471"/>
            </a:lvl2pPr>
            <a:lvl3pPr marL="170424" indent="0">
              <a:buNone/>
              <a:tabLst/>
              <a:defRPr sz="1471"/>
            </a:lvl3pPr>
            <a:lvl4pPr marL="338514" indent="0">
              <a:buNone/>
              <a:defRPr sz="1324"/>
            </a:lvl4pPr>
            <a:lvl5pPr marL="504269" indent="0">
              <a:buNone/>
              <a:tabLst/>
              <a:defRPr sz="1324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08161" y="891882"/>
            <a:ext cx="4033911" cy="1864228"/>
          </a:xfrm>
        </p:spPr>
        <p:txBody>
          <a:bodyPr wrap="square">
            <a:spAutoFit/>
          </a:bodyPr>
          <a:lstStyle>
            <a:lvl1pPr marL="0" indent="0">
              <a:spcBef>
                <a:spcPts val="900"/>
              </a:spcBef>
              <a:buClr>
                <a:schemeClr val="tx1"/>
              </a:buClr>
              <a:buFont typeface="Wingdings" pitchFamily="2" charset="2"/>
              <a:buNone/>
              <a:defRPr sz="2647"/>
            </a:lvl1pPr>
            <a:lvl2pPr marL="0" indent="0">
              <a:buNone/>
              <a:defRPr sz="1471"/>
            </a:lvl2pPr>
            <a:lvl3pPr marL="170424" indent="0">
              <a:buNone/>
              <a:tabLst/>
              <a:defRPr sz="1471"/>
            </a:lvl3pPr>
            <a:lvl4pPr marL="338514" indent="0">
              <a:buNone/>
              <a:defRPr sz="1324"/>
            </a:lvl4pPr>
            <a:lvl5pPr marL="504269" indent="0">
              <a:buNone/>
              <a:tabLst/>
              <a:defRPr sz="1324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948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01930" y="891882"/>
            <a:ext cx="4033911" cy="1864933"/>
          </a:xfrm>
        </p:spPr>
        <p:txBody>
          <a:bodyPr wrap="square">
            <a:spAutoFit/>
          </a:bodyPr>
          <a:lstStyle>
            <a:lvl1pPr marL="211280" indent="-211280">
              <a:spcBef>
                <a:spcPts val="900"/>
              </a:spcBef>
              <a:buClr>
                <a:schemeClr val="tx1"/>
              </a:buClr>
              <a:buFont typeface="Arial" pitchFamily="34" charset="0"/>
              <a:buChar char="•"/>
              <a:defRPr sz="2647"/>
            </a:lvl1pPr>
            <a:lvl2pPr marL="390566" indent="-171468">
              <a:defRPr sz="1471"/>
            </a:lvl2pPr>
            <a:lvl3pPr marL="514405" indent="-123838">
              <a:tabLst/>
              <a:defRPr sz="1471"/>
            </a:lvl3pPr>
            <a:lvl4pPr marL="647768" indent="-133364">
              <a:defRPr sz="1324"/>
            </a:lvl4pPr>
            <a:lvl5pPr marL="771607" indent="-123838">
              <a:tabLst/>
              <a:defRPr sz="1324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08161" y="891882"/>
            <a:ext cx="4033911" cy="1864933"/>
          </a:xfrm>
        </p:spPr>
        <p:txBody>
          <a:bodyPr wrap="square">
            <a:spAutoFit/>
          </a:bodyPr>
          <a:lstStyle>
            <a:lvl1pPr marL="211280" indent="-211280">
              <a:spcBef>
                <a:spcPts val="900"/>
              </a:spcBef>
              <a:buClr>
                <a:schemeClr val="tx1"/>
              </a:buClr>
              <a:buFont typeface="Arial" pitchFamily="34" charset="0"/>
              <a:buChar char="•"/>
              <a:defRPr sz="2647"/>
            </a:lvl1pPr>
            <a:lvl2pPr marL="390566" indent="-171468">
              <a:defRPr sz="1471"/>
            </a:lvl2pPr>
            <a:lvl3pPr marL="514405" indent="-123838">
              <a:tabLst/>
              <a:defRPr sz="1471"/>
            </a:lvl3pPr>
            <a:lvl4pPr marL="647768" indent="-133364">
              <a:defRPr sz="1324"/>
            </a:lvl4pPr>
            <a:lvl5pPr marL="771607" indent="-123838">
              <a:tabLst/>
              <a:defRPr sz="1324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668068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01930" y="891882"/>
            <a:ext cx="4033911" cy="2013372"/>
          </a:xfrm>
        </p:spPr>
        <p:txBody>
          <a:bodyPr wrap="square">
            <a:spAutoFit/>
          </a:bodyPr>
          <a:lstStyle>
            <a:lvl1pPr marL="211280" indent="-211280">
              <a:spcBef>
                <a:spcPts val="900"/>
              </a:spcBef>
              <a:buClr>
                <a:schemeClr val="tx2"/>
              </a:buClr>
              <a:buFont typeface="Arial" pitchFamily="34" charset="0"/>
              <a:buChar char="•"/>
              <a:defRPr sz="2647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390566" indent="-171468">
              <a:defRPr sz="1765"/>
            </a:lvl2pPr>
            <a:lvl3pPr marL="514405" indent="-123838">
              <a:tabLst/>
              <a:defRPr sz="1765"/>
            </a:lvl3pPr>
            <a:lvl4pPr marL="647768" indent="-133364">
              <a:defRPr/>
            </a:lvl4pPr>
            <a:lvl5pPr marL="771607" indent="-123838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08161" y="891882"/>
            <a:ext cx="4033911" cy="2013372"/>
          </a:xfrm>
        </p:spPr>
        <p:txBody>
          <a:bodyPr wrap="square">
            <a:spAutoFit/>
          </a:bodyPr>
          <a:lstStyle>
            <a:lvl1pPr marL="211280" indent="-211280">
              <a:spcBef>
                <a:spcPts val="900"/>
              </a:spcBef>
              <a:buClr>
                <a:schemeClr val="tx2"/>
              </a:buClr>
              <a:buFont typeface="Arial" pitchFamily="34" charset="0"/>
              <a:buChar char="•"/>
              <a:defRPr sz="2647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390566" indent="-171468">
              <a:defRPr sz="1765"/>
            </a:lvl2pPr>
            <a:lvl3pPr marL="514405" indent="-123838">
              <a:tabLst/>
              <a:defRPr sz="1765"/>
            </a:lvl3pPr>
            <a:lvl4pPr marL="647768" indent="-133364">
              <a:defRPr/>
            </a:lvl4pPr>
            <a:lvl5pPr marL="771607" indent="-123838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18349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797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05535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8728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32734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North Americ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99"/>
          <p:cNvSpPr/>
          <p:nvPr/>
        </p:nvSpPr>
        <p:spPr bwMode="auto">
          <a:xfrm>
            <a:off x="201929" y="2899785"/>
            <a:ext cx="6723186" cy="134482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64" tIns="107571" rIns="134464" bIns="10757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64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765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4665484" y="2899785"/>
            <a:ext cx="2259632" cy="1344828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64" tIns="107571" rIns="134464" bIns="10757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64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765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Rectangle 2"/>
          <p:cNvSpPr/>
          <p:nvPr/>
        </p:nvSpPr>
        <p:spPr bwMode="ltGray">
          <a:xfrm>
            <a:off x="201929" y="1563130"/>
            <a:ext cx="6723186" cy="1344829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64" tIns="107571" rIns="134464" bIns="10757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64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765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01976" y="1563140"/>
            <a:ext cx="6723139" cy="1344818"/>
          </a:xfrm>
          <a:noFill/>
        </p:spPr>
        <p:txBody>
          <a:bodyPr lIns="146304" tIns="91440" rIns="146304" bIns="91440" anchor="t" anchorCtr="0"/>
          <a:lstStyle>
            <a:lvl1pPr>
              <a:defRPr sz="4412" spc="-74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01976" y="2908931"/>
            <a:ext cx="4463508" cy="1344245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2647" spc="0" baseline="0">
                <a:gradFill>
                  <a:gsLst>
                    <a:gs pos="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92" y="381129"/>
            <a:ext cx="1926818" cy="6732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336993" y="4565359"/>
            <a:ext cx="1141803" cy="244625"/>
          </a:xfrm>
          <a:prstGeom prst="rect">
            <a:avLst/>
          </a:prstGeom>
        </p:spPr>
      </p:pic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73741" y="319658"/>
            <a:ext cx="4033912" cy="703398"/>
          </a:xfrm>
        </p:spPr>
        <p:txBody>
          <a:bodyPr tIns="0" rIns="0"/>
          <a:lstStyle>
            <a:lvl1pPr marL="0" indent="0" algn="r">
              <a:buNone/>
              <a:defRPr sz="4412"/>
            </a:lvl1pPr>
          </a:lstStyle>
          <a:p>
            <a:pPr lvl="0"/>
            <a:r>
              <a:rPr lang="en-US" dirty="0" smtClean="0"/>
              <a:t>Session code</a:t>
            </a:r>
            <a:endParaRPr lang="en-US" dirty="0"/>
          </a:p>
        </p:txBody>
      </p:sp>
      <p:grpSp>
        <p:nvGrpSpPr>
          <p:cNvPr id="97" name="Group 96"/>
          <p:cNvGrpSpPr/>
          <p:nvPr/>
        </p:nvGrpSpPr>
        <p:grpSpPr>
          <a:xfrm>
            <a:off x="4974744" y="3016524"/>
            <a:ext cx="1641112" cy="1127694"/>
            <a:chOff x="15328900" y="1957388"/>
            <a:chExt cx="2232026" cy="1533525"/>
          </a:xfrm>
        </p:grpSpPr>
        <p:sp>
          <p:nvSpPr>
            <p:cNvPr id="12" name="Freeform 5"/>
            <p:cNvSpPr>
              <a:spLocks/>
            </p:cNvSpPr>
            <p:nvPr userDrawn="1"/>
          </p:nvSpPr>
          <p:spPr bwMode="auto">
            <a:xfrm>
              <a:off x="16663988" y="3295650"/>
              <a:ext cx="85725" cy="39688"/>
            </a:xfrm>
            <a:custGeom>
              <a:avLst/>
              <a:gdLst>
                <a:gd name="T0" fmla="*/ 18 w 31"/>
                <a:gd name="T1" fmla="*/ 3 h 14"/>
                <a:gd name="T2" fmla="*/ 15 w 31"/>
                <a:gd name="T3" fmla="*/ 3 h 14"/>
                <a:gd name="T4" fmla="*/ 7 w 31"/>
                <a:gd name="T5" fmla="*/ 1 h 14"/>
                <a:gd name="T6" fmla="*/ 10 w 31"/>
                <a:gd name="T7" fmla="*/ 8 h 14"/>
                <a:gd name="T8" fmla="*/ 0 w 31"/>
                <a:gd name="T9" fmla="*/ 10 h 14"/>
                <a:gd name="T10" fmla="*/ 7 w 31"/>
                <a:gd name="T11" fmla="*/ 12 h 14"/>
                <a:gd name="T12" fmla="*/ 14 w 31"/>
                <a:gd name="T13" fmla="*/ 12 h 14"/>
                <a:gd name="T14" fmla="*/ 14 w 31"/>
                <a:gd name="T15" fmla="*/ 13 h 14"/>
                <a:gd name="T16" fmla="*/ 21 w 31"/>
                <a:gd name="T17" fmla="*/ 10 h 14"/>
                <a:gd name="T18" fmla="*/ 31 w 31"/>
                <a:gd name="T19" fmla="*/ 8 h 14"/>
                <a:gd name="T20" fmla="*/ 18 w 31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4">
                  <a:moveTo>
                    <a:pt x="18" y="3"/>
                  </a:moveTo>
                  <a:cubicBezTo>
                    <a:pt x="17" y="3"/>
                    <a:pt x="16" y="3"/>
                    <a:pt x="15" y="3"/>
                  </a:cubicBezTo>
                  <a:cubicBezTo>
                    <a:pt x="12" y="2"/>
                    <a:pt x="8" y="0"/>
                    <a:pt x="7" y="1"/>
                  </a:cubicBezTo>
                  <a:cubicBezTo>
                    <a:pt x="5" y="3"/>
                    <a:pt x="10" y="6"/>
                    <a:pt x="10" y="8"/>
                  </a:cubicBezTo>
                  <a:cubicBezTo>
                    <a:pt x="10" y="10"/>
                    <a:pt x="1" y="8"/>
                    <a:pt x="0" y="10"/>
                  </a:cubicBezTo>
                  <a:cubicBezTo>
                    <a:pt x="0" y="11"/>
                    <a:pt x="3" y="13"/>
                    <a:pt x="7" y="12"/>
                  </a:cubicBezTo>
                  <a:cubicBezTo>
                    <a:pt x="10" y="10"/>
                    <a:pt x="12" y="12"/>
                    <a:pt x="14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6" y="14"/>
                    <a:pt x="17" y="12"/>
                    <a:pt x="21" y="10"/>
                  </a:cubicBezTo>
                  <a:cubicBezTo>
                    <a:pt x="25" y="9"/>
                    <a:pt x="31" y="12"/>
                    <a:pt x="31" y="8"/>
                  </a:cubicBezTo>
                  <a:cubicBezTo>
                    <a:pt x="31" y="5"/>
                    <a:pt x="20" y="2"/>
                    <a:pt x="18" y="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13" name="Freeform 6"/>
            <p:cNvSpPr>
              <a:spLocks/>
            </p:cNvSpPr>
            <p:nvPr userDrawn="1"/>
          </p:nvSpPr>
          <p:spPr bwMode="auto">
            <a:xfrm>
              <a:off x="16481425" y="3373438"/>
              <a:ext cx="144463" cy="117475"/>
            </a:xfrm>
            <a:custGeom>
              <a:avLst/>
              <a:gdLst>
                <a:gd name="T0" fmla="*/ 10 w 52"/>
                <a:gd name="T1" fmla="*/ 3 h 42"/>
                <a:gd name="T2" fmla="*/ 5 w 52"/>
                <a:gd name="T3" fmla="*/ 6 h 42"/>
                <a:gd name="T4" fmla="*/ 3 w 52"/>
                <a:gd name="T5" fmla="*/ 9 h 42"/>
                <a:gd name="T6" fmla="*/ 2 w 52"/>
                <a:gd name="T7" fmla="*/ 10 h 42"/>
                <a:gd name="T8" fmla="*/ 0 w 52"/>
                <a:gd name="T9" fmla="*/ 11 h 42"/>
                <a:gd name="T10" fmla="*/ 1 w 52"/>
                <a:gd name="T11" fmla="*/ 13 h 42"/>
                <a:gd name="T12" fmla="*/ 7 w 52"/>
                <a:gd name="T13" fmla="*/ 19 h 42"/>
                <a:gd name="T14" fmla="*/ 9 w 52"/>
                <a:gd name="T15" fmla="*/ 21 h 42"/>
                <a:gd name="T16" fmla="*/ 8 w 52"/>
                <a:gd name="T17" fmla="*/ 23 h 42"/>
                <a:gd name="T18" fmla="*/ 10 w 52"/>
                <a:gd name="T19" fmla="*/ 27 h 42"/>
                <a:gd name="T20" fmla="*/ 13 w 52"/>
                <a:gd name="T21" fmla="*/ 27 h 42"/>
                <a:gd name="T22" fmla="*/ 15 w 52"/>
                <a:gd name="T23" fmla="*/ 29 h 42"/>
                <a:gd name="T24" fmla="*/ 18 w 52"/>
                <a:gd name="T25" fmla="*/ 32 h 42"/>
                <a:gd name="T26" fmla="*/ 21 w 52"/>
                <a:gd name="T27" fmla="*/ 34 h 42"/>
                <a:gd name="T28" fmla="*/ 23 w 52"/>
                <a:gd name="T29" fmla="*/ 34 h 42"/>
                <a:gd name="T30" fmla="*/ 29 w 52"/>
                <a:gd name="T31" fmla="*/ 37 h 42"/>
                <a:gd name="T32" fmla="*/ 33 w 52"/>
                <a:gd name="T33" fmla="*/ 40 h 42"/>
                <a:gd name="T34" fmla="*/ 37 w 52"/>
                <a:gd name="T35" fmla="*/ 39 h 42"/>
                <a:gd name="T36" fmla="*/ 35 w 52"/>
                <a:gd name="T37" fmla="*/ 36 h 42"/>
                <a:gd name="T38" fmla="*/ 38 w 52"/>
                <a:gd name="T39" fmla="*/ 34 h 42"/>
                <a:gd name="T40" fmla="*/ 44 w 52"/>
                <a:gd name="T41" fmla="*/ 32 h 42"/>
                <a:gd name="T42" fmla="*/ 45 w 52"/>
                <a:gd name="T43" fmla="*/ 35 h 42"/>
                <a:gd name="T44" fmla="*/ 48 w 52"/>
                <a:gd name="T45" fmla="*/ 41 h 42"/>
                <a:gd name="T46" fmla="*/ 52 w 52"/>
                <a:gd name="T47" fmla="*/ 37 h 42"/>
                <a:gd name="T48" fmla="*/ 52 w 52"/>
                <a:gd name="T49" fmla="*/ 36 h 42"/>
                <a:gd name="T50" fmla="*/ 49 w 52"/>
                <a:gd name="T51" fmla="*/ 32 h 42"/>
                <a:gd name="T52" fmla="*/ 42 w 52"/>
                <a:gd name="T53" fmla="*/ 28 h 42"/>
                <a:gd name="T54" fmla="*/ 35 w 52"/>
                <a:gd name="T55" fmla="*/ 31 h 42"/>
                <a:gd name="T56" fmla="*/ 27 w 52"/>
                <a:gd name="T57" fmla="*/ 31 h 42"/>
                <a:gd name="T58" fmla="*/ 24 w 52"/>
                <a:gd name="T59" fmla="*/ 28 h 42"/>
                <a:gd name="T60" fmla="*/ 19 w 52"/>
                <a:gd name="T61" fmla="*/ 22 h 42"/>
                <a:gd name="T62" fmla="*/ 18 w 52"/>
                <a:gd name="T63" fmla="*/ 21 h 42"/>
                <a:gd name="T64" fmla="*/ 20 w 52"/>
                <a:gd name="T65" fmla="*/ 14 h 42"/>
                <a:gd name="T66" fmla="*/ 20 w 52"/>
                <a:gd name="T67" fmla="*/ 6 h 42"/>
                <a:gd name="T68" fmla="*/ 21 w 52"/>
                <a:gd name="T69" fmla="*/ 0 h 42"/>
                <a:gd name="T70" fmla="*/ 21 w 52"/>
                <a:gd name="T71" fmla="*/ 0 h 42"/>
                <a:gd name="T72" fmla="*/ 15 w 52"/>
                <a:gd name="T73" fmla="*/ 2 h 42"/>
                <a:gd name="T74" fmla="*/ 10 w 52"/>
                <a:gd name="T7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" h="42">
                  <a:moveTo>
                    <a:pt x="10" y="3"/>
                  </a:moveTo>
                  <a:cubicBezTo>
                    <a:pt x="10" y="5"/>
                    <a:pt x="8" y="5"/>
                    <a:pt x="5" y="6"/>
                  </a:cubicBezTo>
                  <a:cubicBezTo>
                    <a:pt x="2" y="6"/>
                    <a:pt x="3" y="8"/>
                    <a:pt x="3" y="9"/>
                  </a:cubicBezTo>
                  <a:cubicBezTo>
                    <a:pt x="3" y="9"/>
                    <a:pt x="2" y="10"/>
                    <a:pt x="2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2" y="14"/>
                    <a:pt x="5" y="18"/>
                    <a:pt x="7" y="19"/>
                  </a:cubicBezTo>
                  <a:cubicBezTo>
                    <a:pt x="8" y="19"/>
                    <a:pt x="8" y="20"/>
                    <a:pt x="9" y="21"/>
                  </a:cubicBezTo>
                  <a:cubicBezTo>
                    <a:pt x="9" y="22"/>
                    <a:pt x="9" y="22"/>
                    <a:pt x="8" y="23"/>
                  </a:cubicBezTo>
                  <a:cubicBezTo>
                    <a:pt x="7" y="23"/>
                    <a:pt x="7" y="26"/>
                    <a:pt x="10" y="27"/>
                  </a:cubicBezTo>
                  <a:cubicBezTo>
                    <a:pt x="12" y="28"/>
                    <a:pt x="11" y="27"/>
                    <a:pt x="13" y="27"/>
                  </a:cubicBezTo>
                  <a:cubicBezTo>
                    <a:pt x="14" y="27"/>
                    <a:pt x="14" y="29"/>
                    <a:pt x="15" y="29"/>
                  </a:cubicBezTo>
                  <a:cubicBezTo>
                    <a:pt x="16" y="29"/>
                    <a:pt x="19" y="30"/>
                    <a:pt x="18" y="32"/>
                  </a:cubicBezTo>
                  <a:cubicBezTo>
                    <a:pt x="18" y="34"/>
                    <a:pt x="19" y="34"/>
                    <a:pt x="21" y="34"/>
                  </a:cubicBezTo>
                  <a:cubicBezTo>
                    <a:pt x="22" y="34"/>
                    <a:pt x="22" y="34"/>
                    <a:pt x="23" y="34"/>
                  </a:cubicBezTo>
                  <a:cubicBezTo>
                    <a:pt x="25" y="35"/>
                    <a:pt x="28" y="36"/>
                    <a:pt x="29" y="37"/>
                  </a:cubicBezTo>
                  <a:cubicBezTo>
                    <a:pt x="31" y="39"/>
                    <a:pt x="32" y="38"/>
                    <a:pt x="33" y="40"/>
                  </a:cubicBezTo>
                  <a:cubicBezTo>
                    <a:pt x="34" y="42"/>
                    <a:pt x="36" y="40"/>
                    <a:pt x="37" y="39"/>
                  </a:cubicBezTo>
                  <a:cubicBezTo>
                    <a:pt x="37" y="38"/>
                    <a:pt x="36" y="37"/>
                    <a:pt x="35" y="36"/>
                  </a:cubicBezTo>
                  <a:cubicBezTo>
                    <a:pt x="35" y="35"/>
                    <a:pt x="38" y="35"/>
                    <a:pt x="38" y="34"/>
                  </a:cubicBezTo>
                  <a:cubicBezTo>
                    <a:pt x="39" y="32"/>
                    <a:pt x="42" y="31"/>
                    <a:pt x="44" y="32"/>
                  </a:cubicBezTo>
                  <a:cubicBezTo>
                    <a:pt x="45" y="32"/>
                    <a:pt x="47" y="34"/>
                    <a:pt x="45" y="35"/>
                  </a:cubicBezTo>
                  <a:cubicBezTo>
                    <a:pt x="44" y="37"/>
                    <a:pt x="46" y="39"/>
                    <a:pt x="48" y="41"/>
                  </a:cubicBezTo>
                  <a:cubicBezTo>
                    <a:pt x="50" y="39"/>
                    <a:pt x="51" y="38"/>
                    <a:pt x="52" y="37"/>
                  </a:cubicBezTo>
                  <a:cubicBezTo>
                    <a:pt x="52" y="37"/>
                    <a:pt x="52" y="36"/>
                    <a:pt x="52" y="36"/>
                  </a:cubicBezTo>
                  <a:cubicBezTo>
                    <a:pt x="52" y="35"/>
                    <a:pt x="51" y="34"/>
                    <a:pt x="49" y="32"/>
                  </a:cubicBezTo>
                  <a:cubicBezTo>
                    <a:pt x="47" y="29"/>
                    <a:pt x="44" y="29"/>
                    <a:pt x="42" y="28"/>
                  </a:cubicBezTo>
                  <a:cubicBezTo>
                    <a:pt x="40" y="27"/>
                    <a:pt x="37" y="29"/>
                    <a:pt x="35" y="31"/>
                  </a:cubicBezTo>
                  <a:cubicBezTo>
                    <a:pt x="32" y="33"/>
                    <a:pt x="29" y="32"/>
                    <a:pt x="27" y="31"/>
                  </a:cubicBezTo>
                  <a:cubicBezTo>
                    <a:pt x="26" y="30"/>
                    <a:pt x="25" y="29"/>
                    <a:pt x="24" y="28"/>
                  </a:cubicBezTo>
                  <a:cubicBezTo>
                    <a:pt x="22" y="26"/>
                    <a:pt x="20" y="24"/>
                    <a:pt x="19" y="22"/>
                  </a:cubicBezTo>
                  <a:cubicBezTo>
                    <a:pt x="19" y="22"/>
                    <a:pt x="18" y="21"/>
                    <a:pt x="18" y="21"/>
                  </a:cubicBezTo>
                  <a:cubicBezTo>
                    <a:pt x="18" y="19"/>
                    <a:pt x="19" y="17"/>
                    <a:pt x="20" y="14"/>
                  </a:cubicBezTo>
                  <a:cubicBezTo>
                    <a:pt x="20" y="12"/>
                    <a:pt x="19" y="7"/>
                    <a:pt x="20" y="6"/>
                  </a:cubicBezTo>
                  <a:cubicBezTo>
                    <a:pt x="21" y="4"/>
                    <a:pt x="21" y="3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6" y="2"/>
                    <a:pt x="15" y="2"/>
                  </a:cubicBezTo>
                  <a:cubicBezTo>
                    <a:pt x="14" y="2"/>
                    <a:pt x="11" y="1"/>
                    <a:pt x="10" y="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14" name="Freeform 7"/>
            <p:cNvSpPr>
              <a:spLocks/>
            </p:cNvSpPr>
            <p:nvPr userDrawn="1"/>
          </p:nvSpPr>
          <p:spPr bwMode="auto">
            <a:xfrm>
              <a:off x="16519525" y="3246438"/>
              <a:ext cx="150813" cy="55563"/>
            </a:xfrm>
            <a:custGeom>
              <a:avLst/>
              <a:gdLst>
                <a:gd name="T0" fmla="*/ 44 w 54"/>
                <a:gd name="T1" fmla="*/ 13 h 20"/>
                <a:gd name="T2" fmla="*/ 19 w 54"/>
                <a:gd name="T3" fmla="*/ 3 h 20"/>
                <a:gd name="T4" fmla="*/ 1 w 54"/>
                <a:gd name="T5" fmla="*/ 9 h 20"/>
                <a:gd name="T6" fmla="*/ 10 w 54"/>
                <a:gd name="T7" fmla="*/ 5 h 20"/>
                <a:gd name="T8" fmla="*/ 15 w 54"/>
                <a:gd name="T9" fmla="*/ 7 h 20"/>
                <a:gd name="T10" fmla="*/ 23 w 54"/>
                <a:gd name="T11" fmla="*/ 9 h 20"/>
                <a:gd name="T12" fmla="*/ 34 w 54"/>
                <a:gd name="T13" fmla="*/ 15 h 20"/>
                <a:gd name="T14" fmla="*/ 37 w 54"/>
                <a:gd name="T15" fmla="*/ 19 h 20"/>
                <a:gd name="T16" fmla="*/ 53 w 54"/>
                <a:gd name="T17" fmla="*/ 18 h 20"/>
                <a:gd name="T18" fmla="*/ 44 w 54"/>
                <a:gd name="T1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0">
                  <a:moveTo>
                    <a:pt x="44" y="13"/>
                  </a:moveTo>
                  <a:cubicBezTo>
                    <a:pt x="40" y="13"/>
                    <a:pt x="29" y="5"/>
                    <a:pt x="19" y="3"/>
                  </a:cubicBezTo>
                  <a:cubicBezTo>
                    <a:pt x="9" y="0"/>
                    <a:pt x="0" y="8"/>
                    <a:pt x="1" y="9"/>
                  </a:cubicBezTo>
                  <a:cubicBezTo>
                    <a:pt x="2" y="11"/>
                    <a:pt x="7" y="7"/>
                    <a:pt x="10" y="5"/>
                  </a:cubicBezTo>
                  <a:cubicBezTo>
                    <a:pt x="12" y="3"/>
                    <a:pt x="14" y="6"/>
                    <a:pt x="15" y="7"/>
                  </a:cubicBezTo>
                  <a:cubicBezTo>
                    <a:pt x="15" y="8"/>
                    <a:pt x="18" y="9"/>
                    <a:pt x="23" y="9"/>
                  </a:cubicBezTo>
                  <a:cubicBezTo>
                    <a:pt x="28" y="9"/>
                    <a:pt x="29" y="14"/>
                    <a:pt x="34" y="15"/>
                  </a:cubicBezTo>
                  <a:cubicBezTo>
                    <a:pt x="39" y="16"/>
                    <a:pt x="34" y="18"/>
                    <a:pt x="37" y="19"/>
                  </a:cubicBezTo>
                  <a:cubicBezTo>
                    <a:pt x="39" y="20"/>
                    <a:pt x="52" y="20"/>
                    <a:pt x="53" y="18"/>
                  </a:cubicBezTo>
                  <a:cubicBezTo>
                    <a:pt x="54" y="17"/>
                    <a:pt x="47" y="13"/>
                    <a:pt x="44" y="1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15" name="Freeform 8"/>
            <p:cNvSpPr>
              <a:spLocks/>
            </p:cNvSpPr>
            <p:nvPr userDrawn="1"/>
          </p:nvSpPr>
          <p:spPr bwMode="auto">
            <a:xfrm>
              <a:off x="16605250" y="3317875"/>
              <a:ext cx="33338" cy="17463"/>
            </a:xfrm>
            <a:custGeom>
              <a:avLst/>
              <a:gdLst>
                <a:gd name="T0" fmla="*/ 1 w 12"/>
                <a:gd name="T1" fmla="*/ 2 h 6"/>
                <a:gd name="T2" fmla="*/ 11 w 12"/>
                <a:gd name="T3" fmla="*/ 4 h 6"/>
                <a:gd name="T4" fmla="*/ 1 w 12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" y="2"/>
                  </a:moveTo>
                  <a:cubicBezTo>
                    <a:pt x="2" y="4"/>
                    <a:pt x="11" y="6"/>
                    <a:pt x="11" y="4"/>
                  </a:cubicBezTo>
                  <a:cubicBezTo>
                    <a:pt x="12" y="2"/>
                    <a:pt x="0" y="0"/>
                    <a:pt x="1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16" name="Freeform 9"/>
            <p:cNvSpPr>
              <a:spLocks/>
            </p:cNvSpPr>
            <p:nvPr userDrawn="1"/>
          </p:nvSpPr>
          <p:spPr bwMode="auto">
            <a:xfrm>
              <a:off x="16764000" y="3317875"/>
              <a:ext cx="33338" cy="17463"/>
            </a:xfrm>
            <a:custGeom>
              <a:avLst/>
              <a:gdLst>
                <a:gd name="T0" fmla="*/ 2 w 12"/>
                <a:gd name="T1" fmla="*/ 3 h 6"/>
                <a:gd name="T2" fmla="*/ 11 w 12"/>
                <a:gd name="T3" fmla="*/ 3 h 6"/>
                <a:gd name="T4" fmla="*/ 2 w 12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2" y="3"/>
                  </a:moveTo>
                  <a:cubicBezTo>
                    <a:pt x="4" y="6"/>
                    <a:pt x="10" y="4"/>
                    <a:pt x="11" y="3"/>
                  </a:cubicBezTo>
                  <a:cubicBezTo>
                    <a:pt x="12" y="1"/>
                    <a:pt x="0" y="0"/>
                    <a:pt x="2" y="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16692563" y="1957388"/>
              <a:ext cx="868363" cy="652463"/>
            </a:xfrm>
            <a:custGeom>
              <a:avLst/>
              <a:gdLst>
                <a:gd name="T0" fmla="*/ 275 w 313"/>
                <a:gd name="T1" fmla="*/ 28 h 235"/>
                <a:gd name="T2" fmla="*/ 251 w 313"/>
                <a:gd name="T3" fmla="*/ 38 h 235"/>
                <a:gd name="T4" fmla="*/ 250 w 313"/>
                <a:gd name="T5" fmla="*/ 24 h 235"/>
                <a:gd name="T6" fmla="*/ 224 w 313"/>
                <a:gd name="T7" fmla="*/ 22 h 235"/>
                <a:gd name="T8" fmla="*/ 250 w 313"/>
                <a:gd name="T9" fmla="*/ 18 h 235"/>
                <a:gd name="T10" fmla="*/ 247 w 313"/>
                <a:gd name="T11" fmla="*/ 8 h 235"/>
                <a:gd name="T12" fmla="*/ 211 w 313"/>
                <a:gd name="T13" fmla="*/ 1 h 235"/>
                <a:gd name="T14" fmla="*/ 178 w 313"/>
                <a:gd name="T15" fmla="*/ 5 h 235"/>
                <a:gd name="T16" fmla="*/ 152 w 313"/>
                <a:gd name="T17" fmla="*/ 5 h 235"/>
                <a:gd name="T18" fmla="*/ 131 w 313"/>
                <a:gd name="T19" fmla="*/ 15 h 235"/>
                <a:gd name="T20" fmla="*/ 126 w 313"/>
                <a:gd name="T21" fmla="*/ 18 h 235"/>
                <a:gd name="T22" fmla="*/ 112 w 313"/>
                <a:gd name="T23" fmla="*/ 22 h 235"/>
                <a:gd name="T24" fmla="*/ 98 w 313"/>
                <a:gd name="T25" fmla="*/ 27 h 235"/>
                <a:gd name="T26" fmla="*/ 73 w 313"/>
                <a:gd name="T27" fmla="*/ 22 h 235"/>
                <a:gd name="T28" fmla="*/ 60 w 313"/>
                <a:gd name="T29" fmla="*/ 32 h 235"/>
                <a:gd name="T30" fmla="*/ 40 w 313"/>
                <a:gd name="T31" fmla="*/ 45 h 235"/>
                <a:gd name="T32" fmla="*/ 0 w 313"/>
                <a:gd name="T33" fmla="*/ 65 h 235"/>
                <a:gd name="T34" fmla="*/ 25 w 313"/>
                <a:gd name="T35" fmla="*/ 72 h 235"/>
                <a:gd name="T36" fmla="*/ 7 w 313"/>
                <a:gd name="T37" fmla="*/ 79 h 235"/>
                <a:gd name="T38" fmla="*/ 22 w 313"/>
                <a:gd name="T39" fmla="*/ 89 h 235"/>
                <a:gd name="T40" fmla="*/ 43 w 313"/>
                <a:gd name="T41" fmla="*/ 88 h 235"/>
                <a:gd name="T42" fmla="*/ 73 w 313"/>
                <a:gd name="T43" fmla="*/ 96 h 235"/>
                <a:gd name="T44" fmla="*/ 89 w 313"/>
                <a:gd name="T45" fmla="*/ 117 h 235"/>
                <a:gd name="T46" fmla="*/ 91 w 313"/>
                <a:gd name="T47" fmla="*/ 136 h 235"/>
                <a:gd name="T48" fmla="*/ 111 w 313"/>
                <a:gd name="T49" fmla="*/ 142 h 235"/>
                <a:gd name="T50" fmla="*/ 109 w 313"/>
                <a:gd name="T51" fmla="*/ 149 h 235"/>
                <a:gd name="T52" fmla="*/ 106 w 313"/>
                <a:gd name="T53" fmla="*/ 162 h 235"/>
                <a:gd name="T54" fmla="*/ 102 w 313"/>
                <a:gd name="T55" fmla="*/ 178 h 235"/>
                <a:gd name="T56" fmla="*/ 106 w 313"/>
                <a:gd name="T57" fmla="*/ 198 h 235"/>
                <a:gd name="T58" fmla="*/ 116 w 313"/>
                <a:gd name="T59" fmla="*/ 211 h 235"/>
                <a:gd name="T60" fmla="*/ 130 w 313"/>
                <a:gd name="T61" fmla="*/ 227 h 235"/>
                <a:gd name="T62" fmla="*/ 150 w 313"/>
                <a:gd name="T63" fmla="*/ 234 h 235"/>
                <a:gd name="T64" fmla="*/ 156 w 313"/>
                <a:gd name="T65" fmla="*/ 214 h 235"/>
                <a:gd name="T66" fmla="*/ 164 w 313"/>
                <a:gd name="T67" fmla="*/ 204 h 235"/>
                <a:gd name="T68" fmla="*/ 165 w 313"/>
                <a:gd name="T69" fmla="*/ 195 h 235"/>
                <a:gd name="T70" fmla="*/ 174 w 313"/>
                <a:gd name="T71" fmla="*/ 188 h 235"/>
                <a:gd name="T72" fmla="*/ 182 w 313"/>
                <a:gd name="T73" fmla="*/ 186 h 235"/>
                <a:gd name="T74" fmla="*/ 209 w 313"/>
                <a:gd name="T75" fmla="*/ 168 h 235"/>
                <a:gd name="T76" fmla="*/ 226 w 313"/>
                <a:gd name="T77" fmla="*/ 163 h 235"/>
                <a:gd name="T78" fmla="*/ 261 w 313"/>
                <a:gd name="T79" fmla="*/ 148 h 235"/>
                <a:gd name="T80" fmla="*/ 242 w 313"/>
                <a:gd name="T81" fmla="*/ 144 h 235"/>
                <a:gd name="T82" fmla="*/ 262 w 313"/>
                <a:gd name="T83" fmla="*/ 145 h 235"/>
                <a:gd name="T84" fmla="*/ 258 w 313"/>
                <a:gd name="T85" fmla="*/ 128 h 235"/>
                <a:gd name="T86" fmla="*/ 248 w 313"/>
                <a:gd name="T87" fmla="*/ 119 h 235"/>
                <a:gd name="T88" fmla="*/ 270 w 313"/>
                <a:gd name="T89" fmla="*/ 116 h 235"/>
                <a:gd name="T90" fmla="*/ 276 w 313"/>
                <a:gd name="T91" fmla="*/ 105 h 235"/>
                <a:gd name="T92" fmla="*/ 273 w 313"/>
                <a:gd name="T93" fmla="*/ 88 h 235"/>
                <a:gd name="T94" fmla="*/ 267 w 313"/>
                <a:gd name="T95" fmla="*/ 81 h 235"/>
                <a:gd name="T96" fmla="*/ 269 w 313"/>
                <a:gd name="T97" fmla="*/ 74 h 235"/>
                <a:gd name="T98" fmla="*/ 262 w 313"/>
                <a:gd name="T99" fmla="*/ 71 h 235"/>
                <a:gd name="T100" fmla="*/ 283 w 313"/>
                <a:gd name="T101" fmla="*/ 49 h 235"/>
                <a:gd name="T102" fmla="*/ 278 w 313"/>
                <a:gd name="T103" fmla="*/ 43 h 235"/>
                <a:gd name="T104" fmla="*/ 284 w 313"/>
                <a:gd name="T105" fmla="*/ 38 h 235"/>
                <a:gd name="T106" fmla="*/ 313 w 313"/>
                <a:gd name="T107" fmla="*/ 2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3" h="235">
                  <a:moveTo>
                    <a:pt x="295" y="22"/>
                  </a:moveTo>
                  <a:cubicBezTo>
                    <a:pt x="290" y="22"/>
                    <a:pt x="285" y="23"/>
                    <a:pt x="285" y="27"/>
                  </a:cubicBezTo>
                  <a:cubicBezTo>
                    <a:pt x="285" y="31"/>
                    <a:pt x="278" y="26"/>
                    <a:pt x="275" y="28"/>
                  </a:cubicBezTo>
                  <a:cubicBezTo>
                    <a:pt x="272" y="29"/>
                    <a:pt x="273" y="24"/>
                    <a:pt x="270" y="26"/>
                  </a:cubicBezTo>
                  <a:cubicBezTo>
                    <a:pt x="267" y="27"/>
                    <a:pt x="264" y="31"/>
                    <a:pt x="260" y="33"/>
                  </a:cubicBezTo>
                  <a:cubicBezTo>
                    <a:pt x="256" y="34"/>
                    <a:pt x="254" y="38"/>
                    <a:pt x="251" y="38"/>
                  </a:cubicBezTo>
                  <a:cubicBezTo>
                    <a:pt x="249" y="38"/>
                    <a:pt x="256" y="31"/>
                    <a:pt x="260" y="28"/>
                  </a:cubicBezTo>
                  <a:cubicBezTo>
                    <a:pt x="264" y="24"/>
                    <a:pt x="262" y="20"/>
                    <a:pt x="257" y="20"/>
                  </a:cubicBezTo>
                  <a:cubicBezTo>
                    <a:pt x="252" y="21"/>
                    <a:pt x="253" y="24"/>
                    <a:pt x="250" y="24"/>
                  </a:cubicBezTo>
                  <a:cubicBezTo>
                    <a:pt x="247" y="25"/>
                    <a:pt x="234" y="31"/>
                    <a:pt x="234" y="29"/>
                  </a:cubicBezTo>
                  <a:cubicBezTo>
                    <a:pt x="233" y="27"/>
                    <a:pt x="245" y="24"/>
                    <a:pt x="244" y="23"/>
                  </a:cubicBezTo>
                  <a:cubicBezTo>
                    <a:pt x="244" y="21"/>
                    <a:pt x="230" y="21"/>
                    <a:pt x="224" y="22"/>
                  </a:cubicBezTo>
                  <a:cubicBezTo>
                    <a:pt x="217" y="23"/>
                    <a:pt x="206" y="27"/>
                    <a:pt x="206" y="25"/>
                  </a:cubicBezTo>
                  <a:cubicBezTo>
                    <a:pt x="206" y="23"/>
                    <a:pt x="219" y="20"/>
                    <a:pt x="226" y="20"/>
                  </a:cubicBezTo>
                  <a:cubicBezTo>
                    <a:pt x="233" y="19"/>
                    <a:pt x="245" y="20"/>
                    <a:pt x="250" y="18"/>
                  </a:cubicBezTo>
                  <a:cubicBezTo>
                    <a:pt x="255" y="16"/>
                    <a:pt x="263" y="16"/>
                    <a:pt x="264" y="14"/>
                  </a:cubicBezTo>
                  <a:cubicBezTo>
                    <a:pt x="265" y="12"/>
                    <a:pt x="258" y="10"/>
                    <a:pt x="254" y="10"/>
                  </a:cubicBezTo>
                  <a:cubicBezTo>
                    <a:pt x="251" y="10"/>
                    <a:pt x="247" y="10"/>
                    <a:pt x="247" y="8"/>
                  </a:cubicBezTo>
                  <a:cubicBezTo>
                    <a:pt x="248" y="6"/>
                    <a:pt x="242" y="6"/>
                    <a:pt x="241" y="5"/>
                  </a:cubicBezTo>
                  <a:cubicBezTo>
                    <a:pt x="241" y="3"/>
                    <a:pt x="229" y="4"/>
                    <a:pt x="227" y="3"/>
                  </a:cubicBezTo>
                  <a:cubicBezTo>
                    <a:pt x="225" y="1"/>
                    <a:pt x="217" y="0"/>
                    <a:pt x="211" y="1"/>
                  </a:cubicBezTo>
                  <a:cubicBezTo>
                    <a:pt x="205" y="1"/>
                    <a:pt x="193" y="1"/>
                    <a:pt x="190" y="2"/>
                  </a:cubicBezTo>
                  <a:cubicBezTo>
                    <a:pt x="187" y="2"/>
                    <a:pt x="185" y="3"/>
                    <a:pt x="183" y="3"/>
                  </a:cubicBezTo>
                  <a:cubicBezTo>
                    <a:pt x="180" y="3"/>
                    <a:pt x="176" y="4"/>
                    <a:pt x="178" y="5"/>
                  </a:cubicBezTo>
                  <a:cubicBezTo>
                    <a:pt x="181" y="8"/>
                    <a:pt x="174" y="9"/>
                    <a:pt x="174" y="7"/>
                  </a:cubicBezTo>
                  <a:cubicBezTo>
                    <a:pt x="175" y="5"/>
                    <a:pt x="168" y="4"/>
                    <a:pt x="166" y="5"/>
                  </a:cubicBezTo>
                  <a:cubicBezTo>
                    <a:pt x="164" y="7"/>
                    <a:pt x="154" y="4"/>
                    <a:pt x="152" y="5"/>
                  </a:cubicBezTo>
                  <a:cubicBezTo>
                    <a:pt x="151" y="7"/>
                    <a:pt x="139" y="7"/>
                    <a:pt x="135" y="7"/>
                  </a:cubicBezTo>
                  <a:cubicBezTo>
                    <a:pt x="132" y="8"/>
                    <a:pt x="141" y="11"/>
                    <a:pt x="141" y="12"/>
                  </a:cubicBezTo>
                  <a:cubicBezTo>
                    <a:pt x="140" y="14"/>
                    <a:pt x="129" y="12"/>
                    <a:pt x="131" y="15"/>
                  </a:cubicBezTo>
                  <a:cubicBezTo>
                    <a:pt x="134" y="18"/>
                    <a:pt x="141" y="20"/>
                    <a:pt x="144" y="23"/>
                  </a:cubicBezTo>
                  <a:cubicBezTo>
                    <a:pt x="148" y="27"/>
                    <a:pt x="142" y="24"/>
                    <a:pt x="138" y="22"/>
                  </a:cubicBezTo>
                  <a:cubicBezTo>
                    <a:pt x="134" y="19"/>
                    <a:pt x="129" y="20"/>
                    <a:pt x="126" y="18"/>
                  </a:cubicBezTo>
                  <a:cubicBezTo>
                    <a:pt x="124" y="15"/>
                    <a:pt x="115" y="13"/>
                    <a:pt x="113" y="15"/>
                  </a:cubicBezTo>
                  <a:cubicBezTo>
                    <a:pt x="110" y="16"/>
                    <a:pt x="119" y="20"/>
                    <a:pt x="119" y="22"/>
                  </a:cubicBezTo>
                  <a:cubicBezTo>
                    <a:pt x="119" y="24"/>
                    <a:pt x="113" y="21"/>
                    <a:pt x="112" y="22"/>
                  </a:cubicBezTo>
                  <a:cubicBezTo>
                    <a:pt x="111" y="23"/>
                    <a:pt x="105" y="17"/>
                    <a:pt x="102" y="17"/>
                  </a:cubicBezTo>
                  <a:cubicBezTo>
                    <a:pt x="99" y="17"/>
                    <a:pt x="102" y="20"/>
                    <a:pt x="102" y="23"/>
                  </a:cubicBezTo>
                  <a:cubicBezTo>
                    <a:pt x="102" y="27"/>
                    <a:pt x="96" y="29"/>
                    <a:pt x="98" y="27"/>
                  </a:cubicBezTo>
                  <a:cubicBezTo>
                    <a:pt x="99" y="24"/>
                    <a:pt x="98" y="18"/>
                    <a:pt x="95" y="16"/>
                  </a:cubicBezTo>
                  <a:cubicBezTo>
                    <a:pt x="92" y="15"/>
                    <a:pt x="84" y="19"/>
                    <a:pt x="79" y="19"/>
                  </a:cubicBezTo>
                  <a:cubicBezTo>
                    <a:pt x="75" y="19"/>
                    <a:pt x="70" y="20"/>
                    <a:pt x="73" y="22"/>
                  </a:cubicBezTo>
                  <a:cubicBezTo>
                    <a:pt x="77" y="24"/>
                    <a:pt x="73" y="25"/>
                    <a:pt x="70" y="23"/>
                  </a:cubicBezTo>
                  <a:cubicBezTo>
                    <a:pt x="67" y="21"/>
                    <a:pt x="56" y="23"/>
                    <a:pt x="58" y="25"/>
                  </a:cubicBezTo>
                  <a:cubicBezTo>
                    <a:pt x="61" y="26"/>
                    <a:pt x="61" y="31"/>
                    <a:pt x="60" y="32"/>
                  </a:cubicBezTo>
                  <a:cubicBezTo>
                    <a:pt x="59" y="34"/>
                    <a:pt x="54" y="31"/>
                    <a:pt x="50" y="31"/>
                  </a:cubicBezTo>
                  <a:cubicBezTo>
                    <a:pt x="46" y="31"/>
                    <a:pt x="26" y="41"/>
                    <a:pt x="27" y="43"/>
                  </a:cubicBezTo>
                  <a:cubicBezTo>
                    <a:pt x="28" y="46"/>
                    <a:pt x="37" y="44"/>
                    <a:pt x="40" y="45"/>
                  </a:cubicBezTo>
                  <a:cubicBezTo>
                    <a:pt x="42" y="47"/>
                    <a:pt x="39" y="53"/>
                    <a:pt x="35" y="55"/>
                  </a:cubicBezTo>
                  <a:cubicBezTo>
                    <a:pt x="32" y="57"/>
                    <a:pt x="20" y="55"/>
                    <a:pt x="19" y="58"/>
                  </a:cubicBezTo>
                  <a:cubicBezTo>
                    <a:pt x="19" y="60"/>
                    <a:pt x="0" y="61"/>
                    <a:pt x="0" y="65"/>
                  </a:cubicBezTo>
                  <a:cubicBezTo>
                    <a:pt x="0" y="67"/>
                    <a:pt x="1" y="69"/>
                    <a:pt x="3" y="69"/>
                  </a:cubicBezTo>
                  <a:cubicBezTo>
                    <a:pt x="5" y="70"/>
                    <a:pt x="9" y="69"/>
                    <a:pt x="11" y="71"/>
                  </a:cubicBezTo>
                  <a:cubicBezTo>
                    <a:pt x="14" y="74"/>
                    <a:pt x="20" y="74"/>
                    <a:pt x="25" y="72"/>
                  </a:cubicBezTo>
                  <a:cubicBezTo>
                    <a:pt x="30" y="71"/>
                    <a:pt x="33" y="73"/>
                    <a:pt x="33" y="76"/>
                  </a:cubicBezTo>
                  <a:cubicBezTo>
                    <a:pt x="33" y="78"/>
                    <a:pt x="23" y="74"/>
                    <a:pt x="19" y="76"/>
                  </a:cubicBezTo>
                  <a:cubicBezTo>
                    <a:pt x="16" y="78"/>
                    <a:pt x="6" y="77"/>
                    <a:pt x="7" y="79"/>
                  </a:cubicBezTo>
                  <a:cubicBezTo>
                    <a:pt x="7" y="81"/>
                    <a:pt x="12" y="81"/>
                    <a:pt x="16" y="81"/>
                  </a:cubicBezTo>
                  <a:cubicBezTo>
                    <a:pt x="20" y="82"/>
                    <a:pt x="16" y="84"/>
                    <a:pt x="16" y="85"/>
                  </a:cubicBezTo>
                  <a:cubicBezTo>
                    <a:pt x="16" y="87"/>
                    <a:pt x="18" y="87"/>
                    <a:pt x="22" y="89"/>
                  </a:cubicBezTo>
                  <a:cubicBezTo>
                    <a:pt x="26" y="91"/>
                    <a:pt x="33" y="92"/>
                    <a:pt x="31" y="90"/>
                  </a:cubicBezTo>
                  <a:cubicBezTo>
                    <a:pt x="28" y="87"/>
                    <a:pt x="35" y="88"/>
                    <a:pt x="36" y="89"/>
                  </a:cubicBezTo>
                  <a:cubicBezTo>
                    <a:pt x="37" y="90"/>
                    <a:pt x="40" y="87"/>
                    <a:pt x="43" y="88"/>
                  </a:cubicBezTo>
                  <a:cubicBezTo>
                    <a:pt x="45" y="89"/>
                    <a:pt x="46" y="85"/>
                    <a:pt x="49" y="87"/>
                  </a:cubicBezTo>
                  <a:cubicBezTo>
                    <a:pt x="51" y="88"/>
                    <a:pt x="62" y="89"/>
                    <a:pt x="65" y="91"/>
                  </a:cubicBezTo>
                  <a:cubicBezTo>
                    <a:pt x="69" y="93"/>
                    <a:pt x="74" y="93"/>
                    <a:pt x="73" y="96"/>
                  </a:cubicBezTo>
                  <a:cubicBezTo>
                    <a:pt x="73" y="99"/>
                    <a:pt x="76" y="101"/>
                    <a:pt x="81" y="103"/>
                  </a:cubicBezTo>
                  <a:cubicBezTo>
                    <a:pt x="85" y="105"/>
                    <a:pt x="85" y="109"/>
                    <a:pt x="85" y="111"/>
                  </a:cubicBezTo>
                  <a:cubicBezTo>
                    <a:pt x="85" y="114"/>
                    <a:pt x="90" y="116"/>
                    <a:pt x="89" y="117"/>
                  </a:cubicBezTo>
                  <a:cubicBezTo>
                    <a:pt x="88" y="118"/>
                    <a:pt x="89" y="120"/>
                    <a:pt x="91" y="122"/>
                  </a:cubicBezTo>
                  <a:cubicBezTo>
                    <a:pt x="94" y="125"/>
                    <a:pt x="87" y="126"/>
                    <a:pt x="89" y="129"/>
                  </a:cubicBezTo>
                  <a:cubicBezTo>
                    <a:pt x="90" y="131"/>
                    <a:pt x="86" y="135"/>
                    <a:pt x="91" y="136"/>
                  </a:cubicBezTo>
                  <a:cubicBezTo>
                    <a:pt x="96" y="136"/>
                    <a:pt x="95" y="132"/>
                    <a:pt x="99" y="132"/>
                  </a:cubicBezTo>
                  <a:cubicBezTo>
                    <a:pt x="103" y="132"/>
                    <a:pt x="99" y="135"/>
                    <a:pt x="101" y="137"/>
                  </a:cubicBezTo>
                  <a:cubicBezTo>
                    <a:pt x="103" y="139"/>
                    <a:pt x="107" y="139"/>
                    <a:pt x="111" y="142"/>
                  </a:cubicBezTo>
                  <a:cubicBezTo>
                    <a:pt x="114" y="145"/>
                    <a:pt x="112" y="147"/>
                    <a:pt x="108" y="144"/>
                  </a:cubicBezTo>
                  <a:cubicBezTo>
                    <a:pt x="105" y="142"/>
                    <a:pt x="95" y="142"/>
                    <a:pt x="95" y="143"/>
                  </a:cubicBezTo>
                  <a:cubicBezTo>
                    <a:pt x="95" y="144"/>
                    <a:pt x="106" y="150"/>
                    <a:pt x="109" y="149"/>
                  </a:cubicBezTo>
                  <a:cubicBezTo>
                    <a:pt x="111" y="149"/>
                    <a:pt x="115" y="153"/>
                    <a:pt x="113" y="155"/>
                  </a:cubicBezTo>
                  <a:cubicBezTo>
                    <a:pt x="112" y="156"/>
                    <a:pt x="112" y="160"/>
                    <a:pt x="112" y="162"/>
                  </a:cubicBezTo>
                  <a:cubicBezTo>
                    <a:pt x="112" y="164"/>
                    <a:pt x="108" y="162"/>
                    <a:pt x="106" y="162"/>
                  </a:cubicBezTo>
                  <a:cubicBezTo>
                    <a:pt x="103" y="162"/>
                    <a:pt x="102" y="163"/>
                    <a:pt x="102" y="166"/>
                  </a:cubicBezTo>
                  <a:cubicBezTo>
                    <a:pt x="102" y="168"/>
                    <a:pt x="98" y="170"/>
                    <a:pt x="97" y="173"/>
                  </a:cubicBezTo>
                  <a:cubicBezTo>
                    <a:pt x="97" y="177"/>
                    <a:pt x="100" y="176"/>
                    <a:pt x="102" y="178"/>
                  </a:cubicBezTo>
                  <a:cubicBezTo>
                    <a:pt x="104" y="179"/>
                    <a:pt x="99" y="180"/>
                    <a:pt x="98" y="182"/>
                  </a:cubicBezTo>
                  <a:cubicBezTo>
                    <a:pt x="98" y="185"/>
                    <a:pt x="103" y="189"/>
                    <a:pt x="105" y="190"/>
                  </a:cubicBezTo>
                  <a:cubicBezTo>
                    <a:pt x="107" y="191"/>
                    <a:pt x="106" y="196"/>
                    <a:pt x="106" y="198"/>
                  </a:cubicBezTo>
                  <a:cubicBezTo>
                    <a:pt x="107" y="201"/>
                    <a:pt x="110" y="198"/>
                    <a:pt x="109" y="201"/>
                  </a:cubicBezTo>
                  <a:cubicBezTo>
                    <a:pt x="109" y="205"/>
                    <a:pt x="112" y="204"/>
                    <a:pt x="112" y="206"/>
                  </a:cubicBezTo>
                  <a:cubicBezTo>
                    <a:pt x="112" y="208"/>
                    <a:pt x="117" y="208"/>
                    <a:pt x="116" y="211"/>
                  </a:cubicBezTo>
                  <a:cubicBezTo>
                    <a:pt x="115" y="213"/>
                    <a:pt x="117" y="215"/>
                    <a:pt x="118" y="217"/>
                  </a:cubicBezTo>
                  <a:cubicBezTo>
                    <a:pt x="119" y="218"/>
                    <a:pt x="123" y="221"/>
                    <a:pt x="124" y="223"/>
                  </a:cubicBezTo>
                  <a:cubicBezTo>
                    <a:pt x="125" y="225"/>
                    <a:pt x="127" y="228"/>
                    <a:pt x="130" y="227"/>
                  </a:cubicBezTo>
                  <a:cubicBezTo>
                    <a:pt x="133" y="226"/>
                    <a:pt x="133" y="229"/>
                    <a:pt x="135" y="228"/>
                  </a:cubicBezTo>
                  <a:cubicBezTo>
                    <a:pt x="137" y="228"/>
                    <a:pt x="140" y="229"/>
                    <a:pt x="141" y="231"/>
                  </a:cubicBezTo>
                  <a:cubicBezTo>
                    <a:pt x="141" y="233"/>
                    <a:pt x="148" y="234"/>
                    <a:pt x="150" y="234"/>
                  </a:cubicBezTo>
                  <a:cubicBezTo>
                    <a:pt x="152" y="235"/>
                    <a:pt x="152" y="231"/>
                    <a:pt x="154" y="230"/>
                  </a:cubicBezTo>
                  <a:cubicBezTo>
                    <a:pt x="155" y="230"/>
                    <a:pt x="155" y="223"/>
                    <a:pt x="156" y="222"/>
                  </a:cubicBezTo>
                  <a:cubicBezTo>
                    <a:pt x="158" y="222"/>
                    <a:pt x="157" y="215"/>
                    <a:pt x="156" y="214"/>
                  </a:cubicBezTo>
                  <a:cubicBezTo>
                    <a:pt x="154" y="214"/>
                    <a:pt x="155" y="211"/>
                    <a:pt x="158" y="212"/>
                  </a:cubicBezTo>
                  <a:cubicBezTo>
                    <a:pt x="162" y="212"/>
                    <a:pt x="161" y="209"/>
                    <a:pt x="162" y="208"/>
                  </a:cubicBezTo>
                  <a:cubicBezTo>
                    <a:pt x="164" y="208"/>
                    <a:pt x="163" y="205"/>
                    <a:pt x="164" y="204"/>
                  </a:cubicBezTo>
                  <a:cubicBezTo>
                    <a:pt x="166" y="204"/>
                    <a:pt x="165" y="202"/>
                    <a:pt x="164" y="201"/>
                  </a:cubicBezTo>
                  <a:cubicBezTo>
                    <a:pt x="164" y="200"/>
                    <a:pt x="165" y="199"/>
                    <a:pt x="166" y="198"/>
                  </a:cubicBezTo>
                  <a:cubicBezTo>
                    <a:pt x="168" y="198"/>
                    <a:pt x="168" y="195"/>
                    <a:pt x="165" y="195"/>
                  </a:cubicBezTo>
                  <a:cubicBezTo>
                    <a:pt x="163" y="194"/>
                    <a:pt x="164" y="191"/>
                    <a:pt x="166" y="193"/>
                  </a:cubicBezTo>
                  <a:cubicBezTo>
                    <a:pt x="169" y="194"/>
                    <a:pt x="170" y="193"/>
                    <a:pt x="169" y="191"/>
                  </a:cubicBezTo>
                  <a:cubicBezTo>
                    <a:pt x="168" y="189"/>
                    <a:pt x="171" y="189"/>
                    <a:pt x="174" y="188"/>
                  </a:cubicBezTo>
                  <a:cubicBezTo>
                    <a:pt x="177" y="188"/>
                    <a:pt x="179" y="186"/>
                    <a:pt x="178" y="184"/>
                  </a:cubicBezTo>
                  <a:cubicBezTo>
                    <a:pt x="177" y="181"/>
                    <a:pt x="182" y="182"/>
                    <a:pt x="181" y="184"/>
                  </a:cubicBezTo>
                  <a:cubicBezTo>
                    <a:pt x="180" y="186"/>
                    <a:pt x="180" y="188"/>
                    <a:pt x="182" y="186"/>
                  </a:cubicBezTo>
                  <a:cubicBezTo>
                    <a:pt x="183" y="185"/>
                    <a:pt x="186" y="186"/>
                    <a:pt x="191" y="184"/>
                  </a:cubicBezTo>
                  <a:cubicBezTo>
                    <a:pt x="196" y="183"/>
                    <a:pt x="201" y="179"/>
                    <a:pt x="203" y="175"/>
                  </a:cubicBezTo>
                  <a:cubicBezTo>
                    <a:pt x="204" y="171"/>
                    <a:pt x="210" y="171"/>
                    <a:pt x="209" y="168"/>
                  </a:cubicBezTo>
                  <a:cubicBezTo>
                    <a:pt x="208" y="166"/>
                    <a:pt x="210" y="164"/>
                    <a:pt x="214" y="166"/>
                  </a:cubicBezTo>
                  <a:cubicBezTo>
                    <a:pt x="218" y="168"/>
                    <a:pt x="215" y="165"/>
                    <a:pt x="219" y="165"/>
                  </a:cubicBezTo>
                  <a:cubicBezTo>
                    <a:pt x="223" y="165"/>
                    <a:pt x="222" y="164"/>
                    <a:pt x="226" y="163"/>
                  </a:cubicBezTo>
                  <a:cubicBezTo>
                    <a:pt x="230" y="163"/>
                    <a:pt x="241" y="161"/>
                    <a:pt x="245" y="158"/>
                  </a:cubicBezTo>
                  <a:cubicBezTo>
                    <a:pt x="248" y="155"/>
                    <a:pt x="256" y="153"/>
                    <a:pt x="259" y="151"/>
                  </a:cubicBezTo>
                  <a:cubicBezTo>
                    <a:pt x="262" y="149"/>
                    <a:pt x="263" y="147"/>
                    <a:pt x="261" y="148"/>
                  </a:cubicBezTo>
                  <a:cubicBezTo>
                    <a:pt x="259" y="149"/>
                    <a:pt x="255" y="149"/>
                    <a:pt x="252" y="149"/>
                  </a:cubicBezTo>
                  <a:cubicBezTo>
                    <a:pt x="249" y="148"/>
                    <a:pt x="244" y="145"/>
                    <a:pt x="241" y="147"/>
                  </a:cubicBezTo>
                  <a:cubicBezTo>
                    <a:pt x="237" y="149"/>
                    <a:pt x="239" y="144"/>
                    <a:pt x="242" y="144"/>
                  </a:cubicBezTo>
                  <a:cubicBezTo>
                    <a:pt x="245" y="144"/>
                    <a:pt x="244" y="142"/>
                    <a:pt x="243" y="139"/>
                  </a:cubicBezTo>
                  <a:cubicBezTo>
                    <a:pt x="242" y="136"/>
                    <a:pt x="248" y="138"/>
                    <a:pt x="250" y="142"/>
                  </a:cubicBezTo>
                  <a:cubicBezTo>
                    <a:pt x="253" y="145"/>
                    <a:pt x="257" y="147"/>
                    <a:pt x="262" y="145"/>
                  </a:cubicBezTo>
                  <a:cubicBezTo>
                    <a:pt x="266" y="144"/>
                    <a:pt x="262" y="141"/>
                    <a:pt x="263" y="139"/>
                  </a:cubicBezTo>
                  <a:cubicBezTo>
                    <a:pt x="265" y="136"/>
                    <a:pt x="251" y="129"/>
                    <a:pt x="250" y="127"/>
                  </a:cubicBezTo>
                  <a:cubicBezTo>
                    <a:pt x="249" y="124"/>
                    <a:pt x="254" y="126"/>
                    <a:pt x="258" y="128"/>
                  </a:cubicBezTo>
                  <a:cubicBezTo>
                    <a:pt x="262" y="129"/>
                    <a:pt x="262" y="125"/>
                    <a:pt x="262" y="122"/>
                  </a:cubicBezTo>
                  <a:cubicBezTo>
                    <a:pt x="262" y="120"/>
                    <a:pt x="254" y="120"/>
                    <a:pt x="250" y="122"/>
                  </a:cubicBezTo>
                  <a:cubicBezTo>
                    <a:pt x="246" y="124"/>
                    <a:pt x="243" y="120"/>
                    <a:pt x="248" y="119"/>
                  </a:cubicBezTo>
                  <a:cubicBezTo>
                    <a:pt x="253" y="118"/>
                    <a:pt x="248" y="116"/>
                    <a:pt x="250" y="115"/>
                  </a:cubicBezTo>
                  <a:cubicBezTo>
                    <a:pt x="251" y="113"/>
                    <a:pt x="258" y="119"/>
                    <a:pt x="261" y="118"/>
                  </a:cubicBezTo>
                  <a:cubicBezTo>
                    <a:pt x="265" y="117"/>
                    <a:pt x="267" y="118"/>
                    <a:pt x="270" y="116"/>
                  </a:cubicBezTo>
                  <a:cubicBezTo>
                    <a:pt x="273" y="114"/>
                    <a:pt x="265" y="112"/>
                    <a:pt x="263" y="110"/>
                  </a:cubicBezTo>
                  <a:cubicBezTo>
                    <a:pt x="261" y="108"/>
                    <a:pt x="271" y="108"/>
                    <a:pt x="274" y="108"/>
                  </a:cubicBezTo>
                  <a:cubicBezTo>
                    <a:pt x="277" y="109"/>
                    <a:pt x="278" y="104"/>
                    <a:pt x="276" y="105"/>
                  </a:cubicBezTo>
                  <a:cubicBezTo>
                    <a:pt x="273" y="106"/>
                    <a:pt x="265" y="102"/>
                    <a:pt x="267" y="99"/>
                  </a:cubicBezTo>
                  <a:cubicBezTo>
                    <a:pt x="268" y="97"/>
                    <a:pt x="272" y="100"/>
                    <a:pt x="275" y="98"/>
                  </a:cubicBezTo>
                  <a:cubicBezTo>
                    <a:pt x="279" y="96"/>
                    <a:pt x="276" y="88"/>
                    <a:pt x="273" y="88"/>
                  </a:cubicBezTo>
                  <a:cubicBezTo>
                    <a:pt x="270" y="88"/>
                    <a:pt x="264" y="87"/>
                    <a:pt x="264" y="86"/>
                  </a:cubicBezTo>
                  <a:cubicBezTo>
                    <a:pt x="264" y="85"/>
                    <a:pt x="259" y="84"/>
                    <a:pt x="260" y="82"/>
                  </a:cubicBezTo>
                  <a:cubicBezTo>
                    <a:pt x="262" y="81"/>
                    <a:pt x="264" y="84"/>
                    <a:pt x="267" y="81"/>
                  </a:cubicBezTo>
                  <a:cubicBezTo>
                    <a:pt x="271" y="79"/>
                    <a:pt x="278" y="82"/>
                    <a:pt x="281" y="81"/>
                  </a:cubicBezTo>
                  <a:cubicBezTo>
                    <a:pt x="284" y="81"/>
                    <a:pt x="280" y="75"/>
                    <a:pt x="278" y="76"/>
                  </a:cubicBezTo>
                  <a:cubicBezTo>
                    <a:pt x="276" y="77"/>
                    <a:pt x="270" y="77"/>
                    <a:pt x="269" y="74"/>
                  </a:cubicBezTo>
                  <a:cubicBezTo>
                    <a:pt x="269" y="71"/>
                    <a:pt x="275" y="74"/>
                    <a:pt x="276" y="72"/>
                  </a:cubicBezTo>
                  <a:cubicBezTo>
                    <a:pt x="277" y="71"/>
                    <a:pt x="268" y="67"/>
                    <a:pt x="266" y="70"/>
                  </a:cubicBezTo>
                  <a:cubicBezTo>
                    <a:pt x="265" y="73"/>
                    <a:pt x="259" y="72"/>
                    <a:pt x="262" y="71"/>
                  </a:cubicBezTo>
                  <a:cubicBezTo>
                    <a:pt x="265" y="69"/>
                    <a:pt x="265" y="64"/>
                    <a:pt x="265" y="61"/>
                  </a:cubicBezTo>
                  <a:cubicBezTo>
                    <a:pt x="265" y="58"/>
                    <a:pt x="275" y="58"/>
                    <a:pt x="274" y="54"/>
                  </a:cubicBezTo>
                  <a:cubicBezTo>
                    <a:pt x="273" y="50"/>
                    <a:pt x="279" y="49"/>
                    <a:pt x="283" y="49"/>
                  </a:cubicBezTo>
                  <a:cubicBezTo>
                    <a:pt x="286" y="49"/>
                    <a:pt x="283" y="44"/>
                    <a:pt x="279" y="45"/>
                  </a:cubicBezTo>
                  <a:cubicBezTo>
                    <a:pt x="276" y="45"/>
                    <a:pt x="272" y="49"/>
                    <a:pt x="271" y="48"/>
                  </a:cubicBezTo>
                  <a:cubicBezTo>
                    <a:pt x="269" y="46"/>
                    <a:pt x="275" y="43"/>
                    <a:pt x="278" y="43"/>
                  </a:cubicBezTo>
                  <a:cubicBezTo>
                    <a:pt x="281" y="43"/>
                    <a:pt x="288" y="43"/>
                    <a:pt x="291" y="41"/>
                  </a:cubicBezTo>
                  <a:cubicBezTo>
                    <a:pt x="293" y="40"/>
                    <a:pt x="286" y="39"/>
                    <a:pt x="281" y="39"/>
                  </a:cubicBezTo>
                  <a:cubicBezTo>
                    <a:pt x="276" y="40"/>
                    <a:pt x="276" y="38"/>
                    <a:pt x="284" y="38"/>
                  </a:cubicBezTo>
                  <a:cubicBezTo>
                    <a:pt x="291" y="37"/>
                    <a:pt x="290" y="36"/>
                    <a:pt x="295" y="35"/>
                  </a:cubicBezTo>
                  <a:cubicBezTo>
                    <a:pt x="300" y="35"/>
                    <a:pt x="298" y="33"/>
                    <a:pt x="301" y="32"/>
                  </a:cubicBezTo>
                  <a:cubicBezTo>
                    <a:pt x="305" y="32"/>
                    <a:pt x="313" y="29"/>
                    <a:pt x="313" y="27"/>
                  </a:cubicBezTo>
                  <a:cubicBezTo>
                    <a:pt x="313" y="25"/>
                    <a:pt x="301" y="22"/>
                    <a:pt x="295" y="2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16941800" y="2363788"/>
              <a:ext cx="47625" cy="33338"/>
            </a:xfrm>
            <a:custGeom>
              <a:avLst/>
              <a:gdLst>
                <a:gd name="T0" fmla="*/ 17 w 17"/>
                <a:gd name="T1" fmla="*/ 8 h 12"/>
                <a:gd name="T2" fmla="*/ 13 w 17"/>
                <a:gd name="T3" fmla="*/ 4 h 12"/>
                <a:gd name="T4" fmla="*/ 3 w 17"/>
                <a:gd name="T5" fmla="*/ 2 h 12"/>
                <a:gd name="T6" fmla="*/ 2 w 17"/>
                <a:gd name="T7" fmla="*/ 7 h 12"/>
                <a:gd name="T8" fmla="*/ 8 w 17"/>
                <a:gd name="T9" fmla="*/ 10 h 12"/>
                <a:gd name="T10" fmla="*/ 17 w 17"/>
                <a:gd name="T1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17" y="8"/>
                  </a:moveTo>
                  <a:cubicBezTo>
                    <a:pt x="17" y="5"/>
                    <a:pt x="14" y="7"/>
                    <a:pt x="13" y="4"/>
                  </a:cubicBezTo>
                  <a:cubicBezTo>
                    <a:pt x="11" y="1"/>
                    <a:pt x="4" y="0"/>
                    <a:pt x="3" y="2"/>
                  </a:cubicBezTo>
                  <a:cubicBezTo>
                    <a:pt x="3" y="3"/>
                    <a:pt x="0" y="5"/>
                    <a:pt x="2" y="7"/>
                  </a:cubicBezTo>
                  <a:cubicBezTo>
                    <a:pt x="4" y="9"/>
                    <a:pt x="5" y="8"/>
                    <a:pt x="8" y="10"/>
                  </a:cubicBezTo>
                  <a:cubicBezTo>
                    <a:pt x="10" y="12"/>
                    <a:pt x="17" y="10"/>
                    <a:pt x="17" y="8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15928975" y="2246313"/>
              <a:ext cx="157163" cy="100013"/>
            </a:xfrm>
            <a:custGeom>
              <a:avLst/>
              <a:gdLst>
                <a:gd name="T0" fmla="*/ 9 w 57"/>
                <a:gd name="T1" fmla="*/ 28 h 36"/>
                <a:gd name="T2" fmla="*/ 16 w 57"/>
                <a:gd name="T3" fmla="*/ 36 h 36"/>
                <a:gd name="T4" fmla="*/ 20 w 57"/>
                <a:gd name="T5" fmla="*/ 34 h 36"/>
                <a:gd name="T6" fmla="*/ 25 w 57"/>
                <a:gd name="T7" fmla="*/ 33 h 36"/>
                <a:gd name="T8" fmla="*/ 30 w 57"/>
                <a:gd name="T9" fmla="*/ 29 h 36"/>
                <a:gd name="T10" fmla="*/ 34 w 57"/>
                <a:gd name="T11" fmla="*/ 24 h 36"/>
                <a:gd name="T12" fmla="*/ 39 w 57"/>
                <a:gd name="T13" fmla="*/ 19 h 36"/>
                <a:gd name="T14" fmla="*/ 55 w 57"/>
                <a:gd name="T15" fmla="*/ 12 h 36"/>
                <a:gd name="T16" fmla="*/ 49 w 57"/>
                <a:gd name="T17" fmla="*/ 7 h 36"/>
                <a:gd name="T18" fmla="*/ 38 w 57"/>
                <a:gd name="T19" fmla="*/ 5 h 36"/>
                <a:gd name="T20" fmla="*/ 35 w 57"/>
                <a:gd name="T21" fmla="*/ 4 h 36"/>
                <a:gd name="T22" fmla="*/ 25 w 57"/>
                <a:gd name="T23" fmla="*/ 1 h 36"/>
                <a:gd name="T24" fmla="*/ 9 w 57"/>
                <a:gd name="T25" fmla="*/ 4 h 36"/>
                <a:gd name="T26" fmla="*/ 11 w 57"/>
                <a:gd name="T27" fmla="*/ 9 h 36"/>
                <a:gd name="T28" fmla="*/ 7 w 57"/>
                <a:gd name="T29" fmla="*/ 16 h 36"/>
                <a:gd name="T30" fmla="*/ 3 w 57"/>
                <a:gd name="T31" fmla="*/ 24 h 36"/>
                <a:gd name="T32" fmla="*/ 9 w 57"/>
                <a:gd name="T33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36">
                  <a:moveTo>
                    <a:pt x="9" y="28"/>
                  </a:moveTo>
                  <a:cubicBezTo>
                    <a:pt x="13" y="29"/>
                    <a:pt x="14" y="36"/>
                    <a:pt x="16" y="36"/>
                  </a:cubicBezTo>
                  <a:cubicBezTo>
                    <a:pt x="18" y="36"/>
                    <a:pt x="17" y="34"/>
                    <a:pt x="20" y="34"/>
                  </a:cubicBezTo>
                  <a:cubicBezTo>
                    <a:pt x="23" y="34"/>
                    <a:pt x="22" y="33"/>
                    <a:pt x="25" y="33"/>
                  </a:cubicBezTo>
                  <a:cubicBezTo>
                    <a:pt x="27" y="33"/>
                    <a:pt x="30" y="32"/>
                    <a:pt x="30" y="29"/>
                  </a:cubicBezTo>
                  <a:cubicBezTo>
                    <a:pt x="30" y="26"/>
                    <a:pt x="32" y="25"/>
                    <a:pt x="34" y="24"/>
                  </a:cubicBezTo>
                  <a:cubicBezTo>
                    <a:pt x="37" y="23"/>
                    <a:pt x="35" y="20"/>
                    <a:pt x="39" y="19"/>
                  </a:cubicBezTo>
                  <a:cubicBezTo>
                    <a:pt x="42" y="18"/>
                    <a:pt x="53" y="14"/>
                    <a:pt x="55" y="12"/>
                  </a:cubicBezTo>
                  <a:cubicBezTo>
                    <a:pt x="57" y="11"/>
                    <a:pt x="53" y="9"/>
                    <a:pt x="49" y="7"/>
                  </a:cubicBezTo>
                  <a:cubicBezTo>
                    <a:pt x="44" y="4"/>
                    <a:pt x="41" y="3"/>
                    <a:pt x="38" y="5"/>
                  </a:cubicBezTo>
                  <a:cubicBezTo>
                    <a:pt x="35" y="7"/>
                    <a:pt x="37" y="3"/>
                    <a:pt x="35" y="4"/>
                  </a:cubicBezTo>
                  <a:cubicBezTo>
                    <a:pt x="32" y="5"/>
                    <a:pt x="26" y="2"/>
                    <a:pt x="25" y="1"/>
                  </a:cubicBezTo>
                  <a:cubicBezTo>
                    <a:pt x="24" y="0"/>
                    <a:pt x="12" y="4"/>
                    <a:pt x="9" y="4"/>
                  </a:cubicBezTo>
                  <a:cubicBezTo>
                    <a:pt x="6" y="4"/>
                    <a:pt x="9" y="7"/>
                    <a:pt x="11" y="9"/>
                  </a:cubicBezTo>
                  <a:cubicBezTo>
                    <a:pt x="13" y="10"/>
                    <a:pt x="6" y="15"/>
                    <a:pt x="7" y="16"/>
                  </a:cubicBezTo>
                  <a:cubicBezTo>
                    <a:pt x="9" y="17"/>
                    <a:pt x="6" y="20"/>
                    <a:pt x="3" y="24"/>
                  </a:cubicBezTo>
                  <a:cubicBezTo>
                    <a:pt x="0" y="28"/>
                    <a:pt x="5" y="27"/>
                    <a:pt x="9" y="28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20" name="Freeform 13"/>
            <p:cNvSpPr>
              <a:spLocks/>
            </p:cNvSpPr>
            <p:nvPr userDrawn="1"/>
          </p:nvSpPr>
          <p:spPr bwMode="auto">
            <a:xfrm>
              <a:off x="16025813" y="2268538"/>
              <a:ext cx="263525" cy="141288"/>
            </a:xfrm>
            <a:custGeom>
              <a:avLst/>
              <a:gdLst>
                <a:gd name="T0" fmla="*/ 87 w 95"/>
                <a:gd name="T1" fmla="*/ 39 h 51"/>
                <a:gd name="T2" fmla="*/ 95 w 95"/>
                <a:gd name="T3" fmla="*/ 39 h 51"/>
                <a:gd name="T4" fmla="*/ 86 w 95"/>
                <a:gd name="T5" fmla="*/ 32 h 51"/>
                <a:gd name="T6" fmla="*/ 78 w 95"/>
                <a:gd name="T7" fmla="*/ 28 h 51"/>
                <a:gd name="T8" fmla="*/ 75 w 95"/>
                <a:gd name="T9" fmla="*/ 21 h 51"/>
                <a:gd name="T10" fmla="*/ 73 w 95"/>
                <a:gd name="T11" fmla="*/ 9 h 51"/>
                <a:gd name="T12" fmla="*/ 74 w 95"/>
                <a:gd name="T13" fmla="*/ 2 h 51"/>
                <a:gd name="T14" fmla="*/ 64 w 95"/>
                <a:gd name="T15" fmla="*/ 4 h 51"/>
                <a:gd name="T16" fmla="*/ 70 w 95"/>
                <a:gd name="T17" fmla="*/ 9 h 51"/>
                <a:gd name="T18" fmla="*/ 63 w 95"/>
                <a:gd name="T19" fmla="*/ 7 h 51"/>
                <a:gd name="T20" fmla="*/ 58 w 95"/>
                <a:gd name="T21" fmla="*/ 7 h 51"/>
                <a:gd name="T22" fmla="*/ 61 w 95"/>
                <a:gd name="T23" fmla="*/ 19 h 51"/>
                <a:gd name="T24" fmla="*/ 58 w 95"/>
                <a:gd name="T25" fmla="*/ 22 h 51"/>
                <a:gd name="T26" fmla="*/ 54 w 95"/>
                <a:gd name="T27" fmla="*/ 13 h 51"/>
                <a:gd name="T28" fmla="*/ 45 w 95"/>
                <a:gd name="T29" fmla="*/ 9 h 51"/>
                <a:gd name="T30" fmla="*/ 49 w 95"/>
                <a:gd name="T31" fmla="*/ 14 h 51"/>
                <a:gd name="T32" fmla="*/ 43 w 95"/>
                <a:gd name="T33" fmla="*/ 14 h 51"/>
                <a:gd name="T34" fmla="*/ 41 w 95"/>
                <a:gd name="T35" fmla="*/ 13 h 51"/>
                <a:gd name="T36" fmla="*/ 33 w 95"/>
                <a:gd name="T37" fmla="*/ 9 h 51"/>
                <a:gd name="T38" fmla="*/ 30 w 95"/>
                <a:gd name="T39" fmla="*/ 14 h 51"/>
                <a:gd name="T40" fmla="*/ 26 w 95"/>
                <a:gd name="T41" fmla="*/ 12 h 51"/>
                <a:gd name="T42" fmla="*/ 27 w 95"/>
                <a:gd name="T43" fmla="*/ 6 h 51"/>
                <a:gd name="T44" fmla="*/ 14 w 95"/>
                <a:gd name="T45" fmla="*/ 9 h 51"/>
                <a:gd name="T46" fmla="*/ 4 w 95"/>
                <a:gd name="T47" fmla="*/ 15 h 51"/>
                <a:gd name="T48" fmla="*/ 3 w 95"/>
                <a:gd name="T49" fmla="*/ 18 h 51"/>
                <a:gd name="T50" fmla="*/ 5 w 95"/>
                <a:gd name="T51" fmla="*/ 23 h 51"/>
                <a:gd name="T52" fmla="*/ 7 w 95"/>
                <a:gd name="T53" fmla="*/ 25 h 51"/>
                <a:gd name="T54" fmla="*/ 19 w 95"/>
                <a:gd name="T55" fmla="*/ 23 h 51"/>
                <a:gd name="T56" fmla="*/ 6 w 95"/>
                <a:gd name="T57" fmla="*/ 29 h 51"/>
                <a:gd name="T58" fmla="*/ 21 w 95"/>
                <a:gd name="T59" fmla="*/ 32 h 51"/>
                <a:gd name="T60" fmla="*/ 38 w 95"/>
                <a:gd name="T61" fmla="*/ 34 h 51"/>
                <a:gd name="T62" fmla="*/ 25 w 95"/>
                <a:gd name="T63" fmla="*/ 35 h 51"/>
                <a:gd name="T64" fmla="*/ 10 w 95"/>
                <a:gd name="T65" fmla="*/ 39 h 51"/>
                <a:gd name="T66" fmla="*/ 17 w 95"/>
                <a:gd name="T67" fmla="*/ 43 h 51"/>
                <a:gd name="T68" fmla="*/ 29 w 95"/>
                <a:gd name="T69" fmla="*/ 46 h 51"/>
                <a:gd name="T70" fmla="*/ 40 w 95"/>
                <a:gd name="T71" fmla="*/ 51 h 51"/>
                <a:gd name="T72" fmla="*/ 56 w 95"/>
                <a:gd name="T73" fmla="*/ 48 h 51"/>
                <a:gd name="T74" fmla="*/ 63 w 95"/>
                <a:gd name="T75" fmla="*/ 44 h 51"/>
                <a:gd name="T76" fmla="*/ 67 w 95"/>
                <a:gd name="T77" fmla="*/ 45 h 51"/>
                <a:gd name="T78" fmla="*/ 74 w 95"/>
                <a:gd name="T79" fmla="*/ 47 h 51"/>
                <a:gd name="T80" fmla="*/ 90 w 95"/>
                <a:gd name="T81" fmla="*/ 47 h 51"/>
                <a:gd name="T82" fmla="*/ 86 w 95"/>
                <a:gd name="T83" fmla="*/ 43 h 51"/>
                <a:gd name="T84" fmla="*/ 82 w 95"/>
                <a:gd name="T85" fmla="*/ 42 h 51"/>
                <a:gd name="T86" fmla="*/ 87 w 95"/>
                <a:gd name="T8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" h="51">
                  <a:moveTo>
                    <a:pt x="87" y="39"/>
                  </a:moveTo>
                  <a:cubicBezTo>
                    <a:pt x="89" y="37"/>
                    <a:pt x="95" y="42"/>
                    <a:pt x="95" y="39"/>
                  </a:cubicBezTo>
                  <a:cubicBezTo>
                    <a:pt x="95" y="35"/>
                    <a:pt x="88" y="34"/>
                    <a:pt x="86" y="32"/>
                  </a:cubicBezTo>
                  <a:cubicBezTo>
                    <a:pt x="83" y="30"/>
                    <a:pt x="82" y="31"/>
                    <a:pt x="78" y="28"/>
                  </a:cubicBezTo>
                  <a:cubicBezTo>
                    <a:pt x="73" y="25"/>
                    <a:pt x="79" y="23"/>
                    <a:pt x="75" y="21"/>
                  </a:cubicBezTo>
                  <a:cubicBezTo>
                    <a:pt x="72" y="18"/>
                    <a:pt x="71" y="11"/>
                    <a:pt x="73" y="9"/>
                  </a:cubicBezTo>
                  <a:cubicBezTo>
                    <a:pt x="76" y="7"/>
                    <a:pt x="78" y="3"/>
                    <a:pt x="74" y="2"/>
                  </a:cubicBezTo>
                  <a:cubicBezTo>
                    <a:pt x="70" y="0"/>
                    <a:pt x="63" y="3"/>
                    <a:pt x="64" y="4"/>
                  </a:cubicBezTo>
                  <a:cubicBezTo>
                    <a:pt x="65" y="5"/>
                    <a:pt x="70" y="8"/>
                    <a:pt x="70" y="9"/>
                  </a:cubicBezTo>
                  <a:cubicBezTo>
                    <a:pt x="70" y="11"/>
                    <a:pt x="65" y="6"/>
                    <a:pt x="63" y="7"/>
                  </a:cubicBezTo>
                  <a:cubicBezTo>
                    <a:pt x="62" y="8"/>
                    <a:pt x="60" y="4"/>
                    <a:pt x="58" y="7"/>
                  </a:cubicBezTo>
                  <a:cubicBezTo>
                    <a:pt x="56" y="9"/>
                    <a:pt x="60" y="17"/>
                    <a:pt x="61" y="19"/>
                  </a:cubicBezTo>
                  <a:cubicBezTo>
                    <a:pt x="63" y="21"/>
                    <a:pt x="60" y="21"/>
                    <a:pt x="58" y="22"/>
                  </a:cubicBezTo>
                  <a:cubicBezTo>
                    <a:pt x="56" y="22"/>
                    <a:pt x="56" y="16"/>
                    <a:pt x="54" y="13"/>
                  </a:cubicBezTo>
                  <a:cubicBezTo>
                    <a:pt x="53" y="11"/>
                    <a:pt x="45" y="8"/>
                    <a:pt x="45" y="9"/>
                  </a:cubicBezTo>
                  <a:cubicBezTo>
                    <a:pt x="44" y="11"/>
                    <a:pt x="49" y="11"/>
                    <a:pt x="49" y="14"/>
                  </a:cubicBezTo>
                  <a:cubicBezTo>
                    <a:pt x="48" y="16"/>
                    <a:pt x="45" y="12"/>
                    <a:pt x="43" y="14"/>
                  </a:cubicBezTo>
                  <a:cubicBezTo>
                    <a:pt x="40" y="16"/>
                    <a:pt x="41" y="15"/>
                    <a:pt x="41" y="13"/>
                  </a:cubicBezTo>
                  <a:cubicBezTo>
                    <a:pt x="42" y="11"/>
                    <a:pt x="38" y="9"/>
                    <a:pt x="33" y="9"/>
                  </a:cubicBezTo>
                  <a:cubicBezTo>
                    <a:pt x="28" y="9"/>
                    <a:pt x="31" y="13"/>
                    <a:pt x="30" y="14"/>
                  </a:cubicBezTo>
                  <a:cubicBezTo>
                    <a:pt x="28" y="15"/>
                    <a:pt x="21" y="13"/>
                    <a:pt x="26" y="12"/>
                  </a:cubicBezTo>
                  <a:cubicBezTo>
                    <a:pt x="30" y="11"/>
                    <a:pt x="28" y="9"/>
                    <a:pt x="27" y="6"/>
                  </a:cubicBezTo>
                  <a:cubicBezTo>
                    <a:pt x="25" y="4"/>
                    <a:pt x="21" y="7"/>
                    <a:pt x="14" y="9"/>
                  </a:cubicBezTo>
                  <a:cubicBezTo>
                    <a:pt x="7" y="12"/>
                    <a:pt x="4" y="14"/>
                    <a:pt x="4" y="15"/>
                  </a:cubicBezTo>
                  <a:cubicBezTo>
                    <a:pt x="5" y="15"/>
                    <a:pt x="6" y="16"/>
                    <a:pt x="3" y="18"/>
                  </a:cubicBezTo>
                  <a:cubicBezTo>
                    <a:pt x="0" y="21"/>
                    <a:pt x="3" y="23"/>
                    <a:pt x="5" y="23"/>
                  </a:cubicBezTo>
                  <a:cubicBezTo>
                    <a:pt x="8" y="23"/>
                    <a:pt x="6" y="25"/>
                    <a:pt x="7" y="25"/>
                  </a:cubicBezTo>
                  <a:cubicBezTo>
                    <a:pt x="9" y="26"/>
                    <a:pt x="17" y="22"/>
                    <a:pt x="19" y="23"/>
                  </a:cubicBezTo>
                  <a:cubicBezTo>
                    <a:pt x="22" y="25"/>
                    <a:pt x="6" y="26"/>
                    <a:pt x="6" y="29"/>
                  </a:cubicBezTo>
                  <a:cubicBezTo>
                    <a:pt x="6" y="31"/>
                    <a:pt x="15" y="33"/>
                    <a:pt x="21" y="32"/>
                  </a:cubicBezTo>
                  <a:cubicBezTo>
                    <a:pt x="27" y="31"/>
                    <a:pt x="38" y="33"/>
                    <a:pt x="38" y="34"/>
                  </a:cubicBezTo>
                  <a:cubicBezTo>
                    <a:pt x="38" y="36"/>
                    <a:pt x="31" y="36"/>
                    <a:pt x="25" y="35"/>
                  </a:cubicBezTo>
                  <a:cubicBezTo>
                    <a:pt x="20" y="35"/>
                    <a:pt x="10" y="37"/>
                    <a:pt x="10" y="39"/>
                  </a:cubicBezTo>
                  <a:cubicBezTo>
                    <a:pt x="11" y="41"/>
                    <a:pt x="11" y="41"/>
                    <a:pt x="17" y="43"/>
                  </a:cubicBezTo>
                  <a:cubicBezTo>
                    <a:pt x="23" y="46"/>
                    <a:pt x="29" y="42"/>
                    <a:pt x="29" y="46"/>
                  </a:cubicBezTo>
                  <a:cubicBezTo>
                    <a:pt x="29" y="50"/>
                    <a:pt x="32" y="51"/>
                    <a:pt x="40" y="51"/>
                  </a:cubicBezTo>
                  <a:cubicBezTo>
                    <a:pt x="48" y="51"/>
                    <a:pt x="52" y="47"/>
                    <a:pt x="56" y="48"/>
                  </a:cubicBezTo>
                  <a:cubicBezTo>
                    <a:pt x="60" y="48"/>
                    <a:pt x="61" y="47"/>
                    <a:pt x="63" y="44"/>
                  </a:cubicBezTo>
                  <a:cubicBezTo>
                    <a:pt x="65" y="42"/>
                    <a:pt x="67" y="43"/>
                    <a:pt x="67" y="45"/>
                  </a:cubicBezTo>
                  <a:cubicBezTo>
                    <a:pt x="68" y="46"/>
                    <a:pt x="73" y="46"/>
                    <a:pt x="74" y="47"/>
                  </a:cubicBezTo>
                  <a:cubicBezTo>
                    <a:pt x="77" y="50"/>
                    <a:pt x="86" y="49"/>
                    <a:pt x="90" y="47"/>
                  </a:cubicBezTo>
                  <a:cubicBezTo>
                    <a:pt x="93" y="45"/>
                    <a:pt x="88" y="40"/>
                    <a:pt x="86" y="43"/>
                  </a:cubicBezTo>
                  <a:cubicBezTo>
                    <a:pt x="85" y="45"/>
                    <a:pt x="83" y="43"/>
                    <a:pt x="82" y="42"/>
                  </a:cubicBezTo>
                  <a:cubicBezTo>
                    <a:pt x="82" y="41"/>
                    <a:pt x="86" y="41"/>
                    <a:pt x="87" y="39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21" name="Freeform 14"/>
            <p:cNvSpPr>
              <a:spLocks/>
            </p:cNvSpPr>
            <p:nvPr userDrawn="1"/>
          </p:nvSpPr>
          <p:spPr bwMode="auto">
            <a:xfrm>
              <a:off x="16022638" y="2201863"/>
              <a:ext cx="28575" cy="22225"/>
            </a:xfrm>
            <a:custGeom>
              <a:avLst/>
              <a:gdLst>
                <a:gd name="T0" fmla="*/ 2 w 10"/>
                <a:gd name="T1" fmla="*/ 7 h 8"/>
                <a:gd name="T2" fmla="*/ 10 w 10"/>
                <a:gd name="T3" fmla="*/ 2 h 8"/>
                <a:gd name="T4" fmla="*/ 2 w 10"/>
                <a:gd name="T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2" y="7"/>
                  </a:moveTo>
                  <a:cubicBezTo>
                    <a:pt x="6" y="8"/>
                    <a:pt x="10" y="4"/>
                    <a:pt x="10" y="2"/>
                  </a:cubicBezTo>
                  <a:cubicBezTo>
                    <a:pt x="10" y="0"/>
                    <a:pt x="0" y="7"/>
                    <a:pt x="2" y="7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22" name="Freeform 15"/>
            <p:cNvSpPr>
              <a:spLocks/>
            </p:cNvSpPr>
            <p:nvPr userDrawn="1"/>
          </p:nvSpPr>
          <p:spPr bwMode="auto">
            <a:xfrm>
              <a:off x="15973425" y="2157413"/>
              <a:ext cx="111125" cy="58738"/>
            </a:xfrm>
            <a:custGeom>
              <a:avLst/>
              <a:gdLst>
                <a:gd name="T0" fmla="*/ 1 w 40"/>
                <a:gd name="T1" fmla="*/ 17 h 21"/>
                <a:gd name="T2" fmla="*/ 3 w 40"/>
                <a:gd name="T3" fmla="*/ 20 h 21"/>
                <a:gd name="T4" fmla="*/ 7 w 40"/>
                <a:gd name="T5" fmla="*/ 19 h 21"/>
                <a:gd name="T6" fmla="*/ 11 w 40"/>
                <a:gd name="T7" fmla="*/ 17 h 21"/>
                <a:gd name="T8" fmla="*/ 15 w 40"/>
                <a:gd name="T9" fmla="*/ 21 h 21"/>
                <a:gd name="T10" fmla="*/ 19 w 40"/>
                <a:gd name="T11" fmla="*/ 17 h 21"/>
                <a:gd name="T12" fmla="*/ 22 w 40"/>
                <a:gd name="T13" fmla="*/ 14 h 21"/>
                <a:gd name="T14" fmla="*/ 25 w 40"/>
                <a:gd name="T15" fmla="*/ 10 h 21"/>
                <a:gd name="T16" fmla="*/ 27 w 40"/>
                <a:gd name="T17" fmla="*/ 14 h 21"/>
                <a:gd name="T18" fmla="*/ 32 w 40"/>
                <a:gd name="T19" fmla="*/ 13 h 21"/>
                <a:gd name="T20" fmla="*/ 36 w 40"/>
                <a:gd name="T21" fmla="*/ 11 h 21"/>
                <a:gd name="T22" fmla="*/ 36 w 40"/>
                <a:gd name="T23" fmla="*/ 7 h 21"/>
                <a:gd name="T24" fmla="*/ 39 w 40"/>
                <a:gd name="T25" fmla="*/ 5 h 21"/>
                <a:gd name="T26" fmla="*/ 35 w 40"/>
                <a:gd name="T27" fmla="*/ 2 h 21"/>
                <a:gd name="T28" fmla="*/ 32 w 40"/>
                <a:gd name="T29" fmla="*/ 4 h 21"/>
                <a:gd name="T30" fmla="*/ 25 w 40"/>
                <a:gd name="T31" fmla="*/ 4 h 21"/>
                <a:gd name="T32" fmla="*/ 16 w 40"/>
                <a:gd name="T33" fmla="*/ 8 h 21"/>
                <a:gd name="T34" fmla="*/ 8 w 40"/>
                <a:gd name="T35" fmla="*/ 13 h 21"/>
                <a:gd name="T36" fmla="*/ 1 w 40"/>
                <a:gd name="T3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21">
                  <a:moveTo>
                    <a:pt x="1" y="17"/>
                  </a:moveTo>
                  <a:cubicBezTo>
                    <a:pt x="3" y="17"/>
                    <a:pt x="1" y="21"/>
                    <a:pt x="3" y="20"/>
                  </a:cubicBezTo>
                  <a:cubicBezTo>
                    <a:pt x="5" y="19"/>
                    <a:pt x="6" y="19"/>
                    <a:pt x="7" y="19"/>
                  </a:cubicBezTo>
                  <a:cubicBezTo>
                    <a:pt x="9" y="20"/>
                    <a:pt x="10" y="18"/>
                    <a:pt x="11" y="17"/>
                  </a:cubicBezTo>
                  <a:cubicBezTo>
                    <a:pt x="12" y="15"/>
                    <a:pt x="12" y="21"/>
                    <a:pt x="15" y="21"/>
                  </a:cubicBezTo>
                  <a:cubicBezTo>
                    <a:pt x="17" y="21"/>
                    <a:pt x="17" y="15"/>
                    <a:pt x="19" y="17"/>
                  </a:cubicBezTo>
                  <a:cubicBezTo>
                    <a:pt x="21" y="18"/>
                    <a:pt x="22" y="16"/>
                    <a:pt x="22" y="14"/>
                  </a:cubicBezTo>
                  <a:cubicBezTo>
                    <a:pt x="23" y="13"/>
                    <a:pt x="23" y="10"/>
                    <a:pt x="25" y="10"/>
                  </a:cubicBezTo>
                  <a:cubicBezTo>
                    <a:pt x="28" y="9"/>
                    <a:pt x="26" y="12"/>
                    <a:pt x="27" y="14"/>
                  </a:cubicBezTo>
                  <a:cubicBezTo>
                    <a:pt x="28" y="17"/>
                    <a:pt x="31" y="14"/>
                    <a:pt x="32" y="13"/>
                  </a:cubicBezTo>
                  <a:cubicBezTo>
                    <a:pt x="32" y="12"/>
                    <a:pt x="36" y="13"/>
                    <a:pt x="36" y="11"/>
                  </a:cubicBezTo>
                  <a:cubicBezTo>
                    <a:pt x="35" y="9"/>
                    <a:pt x="37" y="9"/>
                    <a:pt x="36" y="7"/>
                  </a:cubicBezTo>
                  <a:cubicBezTo>
                    <a:pt x="35" y="5"/>
                    <a:pt x="38" y="6"/>
                    <a:pt x="39" y="5"/>
                  </a:cubicBezTo>
                  <a:cubicBezTo>
                    <a:pt x="40" y="3"/>
                    <a:pt x="37" y="4"/>
                    <a:pt x="35" y="2"/>
                  </a:cubicBezTo>
                  <a:cubicBezTo>
                    <a:pt x="33" y="0"/>
                    <a:pt x="32" y="3"/>
                    <a:pt x="32" y="4"/>
                  </a:cubicBezTo>
                  <a:cubicBezTo>
                    <a:pt x="32" y="6"/>
                    <a:pt x="27" y="5"/>
                    <a:pt x="25" y="4"/>
                  </a:cubicBezTo>
                  <a:cubicBezTo>
                    <a:pt x="22" y="3"/>
                    <a:pt x="19" y="7"/>
                    <a:pt x="16" y="8"/>
                  </a:cubicBezTo>
                  <a:cubicBezTo>
                    <a:pt x="12" y="10"/>
                    <a:pt x="12" y="13"/>
                    <a:pt x="8" y="13"/>
                  </a:cubicBezTo>
                  <a:cubicBezTo>
                    <a:pt x="5" y="13"/>
                    <a:pt x="0" y="16"/>
                    <a:pt x="1" y="17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23" name="Freeform 16"/>
            <p:cNvSpPr>
              <a:spLocks/>
            </p:cNvSpPr>
            <p:nvPr userDrawn="1"/>
          </p:nvSpPr>
          <p:spPr bwMode="auto">
            <a:xfrm>
              <a:off x="16051213" y="2182813"/>
              <a:ext cx="174625" cy="74613"/>
            </a:xfrm>
            <a:custGeom>
              <a:avLst/>
              <a:gdLst>
                <a:gd name="T0" fmla="*/ 9 w 63"/>
                <a:gd name="T1" fmla="*/ 7 h 27"/>
                <a:gd name="T2" fmla="*/ 10 w 63"/>
                <a:gd name="T3" fmla="*/ 10 h 27"/>
                <a:gd name="T4" fmla="*/ 9 w 63"/>
                <a:gd name="T5" fmla="*/ 11 h 27"/>
                <a:gd name="T6" fmla="*/ 5 w 63"/>
                <a:gd name="T7" fmla="*/ 14 h 27"/>
                <a:gd name="T8" fmla="*/ 10 w 63"/>
                <a:gd name="T9" fmla="*/ 14 h 27"/>
                <a:gd name="T10" fmla="*/ 1 w 63"/>
                <a:gd name="T11" fmla="*/ 17 h 27"/>
                <a:gd name="T12" fmla="*/ 8 w 63"/>
                <a:gd name="T13" fmla="*/ 19 h 27"/>
                <a:gd name="T14" fmla="*/ 15 w 63"/>
                <a:gd name="T15" fmla="*/ 18 h 27"/>
                <a:gd name="T16" fmla="*/ 19 w 63"/>
                <a:gd name="T17" fmla="*/ 17 h 27"/>
                <a:gd name="T18" fmla="*/ 29 w 63"/>
                <a:gd name="T19" fmla="*/ 18 h 27"/>
                <a:gd name="T20" fmla="*/ 21 w 63"/>
                <a:gd name="T21" fmla="*/ 22 h 27"/>
                <a:gd name="T22" fmla="*/ 21 w 63"/>
                <a:gd name="T23" fmla="*/ 26 h 27"/>
                <a:gd name="T24" fmla="*/ 39 w 63"/>
                <a:gd name="T25" fmla="*/ 21 h 27"/>
                <a:gd name="T26" fmla="*/ 46 w 63"/>
                <a:gd name="T27" fmla="*/ 20 h 27"/>
                <a:gd name="T28" fmla="*/ 58 w 63"/>
                <a:gd name="T29" fmla="*/ 20 h 27"/>
                <a:gd name="T30" fmla="*/ 60 w 63"/>
                <a:gd name="T31" fmla="*/ 9 h 27"/>
                <a:gd name="T32" fmla="*/ 54 w 63"/>
                <a:gd name="T33" fmla="*/ 11 h 27"/>
                <a:gd name="T34" fmla="*/ 48 w 63"/>
                <a:gd name="T35" fmla="*/ 6 h 27"/>
                <a:gd name="T36" fmla="*/ 45 w 63"/>
                <a:gd name="T37" fmla="*/ 1 h 27"/>
                <a:gd name="T38" fmla="*/ 39 w 63"/>
                <a:gd name="T39" fmla="*/ 7 h 27"/>
                <a:gd name="T40" fmla="*/ 40 w 63"/>
                <a:gd name="T41" fmla="*/ 10 h 27"/>
                <a:gd name="T42" fmla="*/ 44 w 63"/>
                <a:gd name="T43" fmla="*/ 14 h 27"/>
                <a:gd name="T44" fmla="*/ 32 w 63"/>
                <a:gd name="T45" fmla="*/ 12 h 27"/>
                <a:gd name="T46" fmla="*/ 20 w 63"/>
                <a:gd name="T47" fmla="*/ 6 h 27"/>
                <a:gd name="T48" fmla="*/ 14 w 63"/>
                <a:gd name="T49" fmla="*/ 3 h 27"/>
                <a:gd name="T50" fmla="*/ 9 w 63"/>
                <a:gd name="T51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" h="27">
                  <a:moveTo>
                    <a:pt x="9" y="7"/>
                  </a:moveTo>
                  <a:cubicBezTo>
                    <a:pt x="6" y="7"/>
                    <a:pt x="6" y="10"/>
                    <a:pt x="10" y="10"/>
                  </a:cubicBezTo>
                  <a:cubicBezTo>
                    <a:pt x="13" y="10"/>
                    <a:pt x="14" y="11"/>
                    <a:pt x="9" y="11"/>
                  </a:cubicBezTo>
                  <a:cubicBezTo>
                    <a:pt x="4" y="11"/>
                    <a:pt x="2" y="15"/>
                    <a:pt x="5" y="14"/>
                  </a:cubicBezTo>
                  <a:cubicBezTo>
                    <a:pt x="9" y="13"/>
                    <a:pt x="13" y="13"/>
                    <a:pt x="10" y="14"/>
                  </a:cubicBezTo>
                  <a:cubicBezTo>
                    <a:pt x="8" y="15"/>
                    <a:pt x="0" y="16"/>
                    <a:pt x="1" y="17"/>
                  </a:cubicBezTo>
                  <a:cubicBezTo>
                    <a:pt x="2" y="18"/>
                    <a:pt x="5" y="18"/>
                    <a:pt x="8" y="19"/>
                  </a:cubicBezTo>
                  <a:cubicBezTo>
                    <a:pt x="11" y="20"/>
                    <a:pt x="13" y="21"/>
                    <a:pt x="15" y="18"/>
                  </a:cubicBezTo>
                  <a:cubicBezTo>
                    <a:pt x="17" y="16"/>
                    <a:pt x="20" y="13"/>
                    <a:pt x="19" y="17"/>
                  </a:cubicBezTo>
                  <a:cubicBezTo>
                    <a:pt x="18" y="20"/>
                    <a:pt x="23" y="18"/>
                    <a:pt x="29" y="18"/>
                  </a:cubicBezTo>
                  <a:cubicBezTo>
                    <a:pt x="35" y="17"/>
                    <a:pt x="28" y="21"/>
                    <a:pt x="21" y="22"/>
                  </a:cubicBezTo>
                  <a:cubicBezTo>
                    <a:pt x="15" y="22"/>
                    <a:pt x="16" y="25"/>
                    <a:pt x="21" y="26"/>
                  </a:cubicBezTo>
                  <a:cubicBezTo>
                    <a:pt x="26" y="27"/>
                    <a:pt x="37" y="23"/>
                    <a:pt x="39" y="21"/>
                  </a:cubicBezTo>
                  <a:cubicBezTo>
                    <a:pt x="42" y="18"/>
                    <a:pt x="44" y="22"/>
                    <a:pt x="46" y="20"/>
                  </a:cubicBezTo>
                  <a:cubicBezTo>
                    <a:pt x="49" y="18"/>
                    <a:pt x="54" y="20"/>
                    <a:pt x="58" y="20"/>
                  </a:cubicBezTo>
                  <a:cubicBezTo>
                    <a:pt x="62" y="19"/>
                    <a:pt x="63" y="10"/>
                    <a:pt x="60" y="9"/>
                  </a:cubicBezTo>
                  <a:cubicBezTo>
                    <a:pt x="57" y="8"/>
                    <a:pt x="57" y="11"/>
                    <a:pt x="54" y="11"/>
                  </a:cubicBezTo>
                  <a:cubicBezTo>
                    <a:pt x="52" y="12"/>
                    <a:pt x="50" y="8"/>
                    <a:pt x="48" y="6"/>
                  </a:cubicBezTo>
                  <a:cubicBezTo>
                    <a:pt x="46" y="4"/>
                    <a:pt x="48" y="0"/>
                    <a:pt x="45" y="1"/>
                  </a:cubicBezTo>
                  <a:cubicBezTo>
                    <a:pt x="42" y="1"/>
                    <a:pt x="35" y="6"/>
                    <a:pt x="39" y="7"/>
                  </a:cubicBezTo>
                  <a:cubicBezTo>
                    <a:pt x="43" y="7"/>
                    <a:pt x="42" y="9"/>
                    <a:pt x="40" y="10"/>
                  </a:cubicBezTo>
                  <a:cubicBezTo>
                    <a:pt x="38" y="11"/>
                    <a:pt x="44" y="13"/>
                    <a:pt x="44" y="14"/>
                  </a:cubicBezTo>
                  <a:cubicBezTo>
                    <a:pt x="43" y="15"/>
                    <a:pt x="32" y="14"/>
                    <a:pt x="32" y="12"/>
                  </a:cubicBezTo>
                  <a:cubicBezTo>
                    <a:pt x="31" y="10"/>
                    <a:pt x="23" y="5"/>
                    <a:pt x="20" y="6"/>
                  </a:cubicBezTo>
                  <a:cubicBezTo>
                    <a:pt x="16" y="7"/>
                    <a:pt x="18" y="4"/>
                    <a:pt x="14" y="3"/>
                  </a:cubicBezTo>
                  <a:cubicBezTo>
                    <a:pt x="11" y="3"/>
                    <a:pt x="12" y="6"/>
                    <a:pt x="9" y="7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24" name="Freeform 17"/>
            <p:cNvSpPr>
              <a:spLocks/>
            </p:cNvSpPr>
            <p:nvPr userDrawn="1"/>
          </p:nvSpPr>
          <p:spPr bwMode="auto">
            <a:xfrm>
              <a:off x="16086138" y="2149475"/>
              <a:ext cx="25400" cy="14288"/>
            </a:xfrm>
            <a:custGeom>
              <a:avLst/>
              <a:gdLst>
                <a:gd name="T0" fmla="*/ 8 w 9"/>
                <a:gd name="T1" fmla="*/ 2 h 5"/>
                <a:gd name="T2" fmla="*/ 1 w 9"/>
                <a:gd name="T3" fmla="*/ 1 h 5"/>
                <a:gd name="T4" fmla="*/ 8 w 9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8" y="2"/>
                  </a:moveTo>
                  <a:cubicBezTo>
                    <a:pt x="9" y="0"/>
                    <a:pt x="0" y="0"/>
                    <a:pt x="1" y="1"/>
                  </a:cubicBezTo>
                  <a:cubicBezTo>
                    <a:pt x="2" y="3"/>
                    <a:pt x="6" y="5"/>
                    <a:pt x="8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25" name="Freeform 18"/>
            <p:cNvSpPr>
              <a:spLocks/>
            </p:cNvSpPr>
            <p:nvPr userDrawn="1"/>
          </p:nvSpPr>
          <p:spPr bwMode="auto">
            <a:xfrm>
              <a:off x="16114713" y="2144713"/>
              <a:ext cx="52388" cy="26988"/>
            </a:xfrm>
            <a:custGeom>
              <a:avLst/>
              <a:gdLst>
                <a:gd name="T0" fmla="*/ 16 w 19"/>
                <a:gd name="T1" fmla="*/ 3 h 10"/>
                <a:gd name="T2" fmla="*/ 13 w 19"/>
                <a:gd name="T3" fmla="*/ 1 h 10"/>
                <a:gd name="T4" fmla="*/ 0 w 19"/>
                <a:gd name="T5" fmla="*/ 5 h 10"/>
                <a:gd name="T6" fmla="*/ 7 w 19"/>
                <a:gd name="T7" fmla="*/ 10 h 10"/>
                <a:gd name="T8" fmla="*/ 14 w 19"/>
                <a:gd name="T9" fmla="*/ 5 h 10"/>
                <a:gd name="T10" fmla="*/ 16 w 19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0">
                  <a:moveTo>
                    <a:pt x="16" y="3"/>
                  </a:moveTo>
                  <a:cubicBezTo>
                    <a:pt x="19" y="3"/>
                    <a:pt x="18" y="0"/>
                    <a:pt x="13" y="1"/>
                  </a:cubicBezTo>
                  <a:cubicBezTo>
                    <a:pt x="9" y="2"/>
                    <a:pt x="0" y="2"/>
                    <a:pt x="0" y="5"/>
                  </a:cubicBezTo>
                  <a:cubicBezTo>
                    <a:pt x="0" y="8"/>
                    <a:pt x="2" y="9"/>
                    <a:pt x="7" y="10"/>
                  </a:cubicBezTo>
                  <a:cubicBezTo>
                    <a:pt x="12" y="10"/>
                    <a:pt x="17" y="5"/>
                    <a:pt x="14" y="5"/>
                  </a:cubicBezTo>
                  <a:cubicBezTo>
                    <a:pt x="12" y="5"/>
                    <a:pt x="14" y="4"/>
                    <a:pt x="16" y="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26" name="Freeform 19"/>
            <p:cNvSpPr>
              <a:spLocks/>
            </p:cNvSpPr>
            <p:nvPr userDrawn="1"/>
          </p:nvSpPr>
          <p:spPr bwMode="auto">
            <a:xfrm>
              <a:off x="16103600" y="2124075"/>
              <a:ext cx="66675" cy="22225"/>
            </a:xfrm>
            <a:custGeom>
              <a:avLst/>
              <a:gdLst>
                <a:gd name="T0" fmla="*/ 9 w 24"/>
                <a:gd name="T1" fmla="*/ 6 h 8"/>
                <a:gd name="T2" fmla="*/ 15 w 24"/>
                <a:gd name="T3" fmla="*/ 5 h 8"/>
                <a:gd name="T4" fmla="*/ 24 w 24"/>
                <a:gd name="T5" fmla="*/ 4 h 8"/>
                <a:gd name="T6" fmla="*/ 13 w 24"/>
                <a:gd name="T7" fmla="*/ 1 h 8"/>
                <a:gd name="T8" fmla="*/ 3 w 24"/>
                <a:gd name="T9" fmla="*/ 5 h 8"/>
                <a:gd name="T10" fmla="*/ 9 w 24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8">
                  <a:moveTo>
                    <a:pt x="9" y="6"/>
                  </a:moveTo>
                  <a:cubicBezTo>
                    <a:pt x="12" y="7"/>
                    <a:pt x="14" y="4"/>
                    <a:pt x="15" y="5"/>
                  </a:cubicBezTo>
                  <a:cubicBezTo>
                    <a:pt x="17" y="7"/>
                    <a:pt x="24" y="8"/>
                    <a:pt x="24" y="4"/>
                  </a:cubicBezTo>
                  <a:cubicBezTo>
                    <a:pt x="24" y="0"/>
                    <a:pt x="15" y="0"/>
                    <a:pt x="13" y="1"/>
                  </a:cubicBezTo>
                  <a:cubicBezTo>
                    <a:pt x="11" y="3"/>
                    <a:pt x="0" y="3"/>
                    <a:pt x="3" y="5"/>
                  </a:cubicBezTo>
                  <a:cubicBezTo>
                    <a:pt x="5" y="7"/>
                    <a:pt x="7" y="5"/>
                    <a:pt x="9" y="6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27" name="Freeform 20"/>
            <p:cNvSpPr>
              <a:spLocks/>
            </p:cNvSpPr>
            <p:nvPr userDrawn="1"/>
          </p:nvSpPr>
          <p:spPr bwMode="auto">
            <a:xfrm>
              <a:off x="16217900" y="2101850"/>
              <a:ext cx="101600" cy="55563"/>
            </a:xfrm>
            <a:custGeom>
              <a:avLst/>
              <a:gdLst>
                <a:gd name="T0" fmla="*/ 6 w 37"/>
                <a:gd name="T1" fmla="*/ 7 h 20"/>
                <a:gd name="T2" fmla="*/ 13 w 37"/>
                <a:gd name="T3" fmla="*/ 10 h 20"/>
                <a:gd name="T4" fmla="*/ 5 w 37"/>
                <a:gd name="T5" fmla="*/ 11 h 20"/>
                <a:gd name="T6" fmla="*/ 11 w 37"/>
                <a:gd name="T7" fmla="*/ 13 h 20"/>
                <a:gd name="T8" fmla="*/ 25 w 37"/>
                <a:gd name="T9" fmla="*/ 16 h 20"/>
                <a:gd name="T10" fmla="*/ 35 w 37"/>
                <a:gd name="T11" fmla="*/ 17 h 20"/>
                <a:gd name="T12" fmla="*/ 33 w 37"/>
                <a:gd name="T13" fmla="*/ 11 h 20"/>
                <a:gd name="T14" fmla="*/ 26 w 37"/>
                <a:gd name="T15" fmla="*/ 7 h 20"/>
                <a:gd name="T16" fmla="*/ 21 w 37"/>
                <a:gd name="T17" fmla="*/ 4 h 20"/>
                <a:gd name="T18" fmla="*/ 18 w 37"/>
                <a:gd name="T19" fmla="*/ 3 h 20"/>
                <a:gd name="T20" fmla="*/ 3 w 37"/>
                <a:gd name="T21" fmla="*/ 1 h 20"/>
                <a:gd name="T22" fmla="*/ 6 w 37"/>
                <a:gd name="T2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0">
                  <a:moveTo>
                    <a:pt x="6" y="7"/>
                  </a:moveTo>
                  <a:cubicBezTo>
                    <a:pt x="9" y="5"/>
                    <a:pt x="14" y="8"/>
                    <a:pt x="13" y="10"/>
                  </a:cubicBezTo>
                  <a:cubicBezTo>
                    <a:pt x="12" y="12"/>
                    <a:pt x="4" y="10"/>
                    <a:pt x="5" y="11"/>
                  </a:cubicBezTo>
                  <a:cubicBezTo>
                    <a:pt x="5" y="12"/>
                    <a:pt x="6" y="15"/>
                    <a:pt x="11" y="13"/>
                  </a:cubicBezTo>
                  <a:cubicBezTo>
                    <a:pt x="17" y="12"/>
                    <a:pt x="21" y="13"/>
                    <a:pt x="25" y="16"/>
                  </a:cubicBezTo>
                  <a:cubicBezTo>
                    <a:pt x="29" y="19"/>
                    <a:pt x="32" y="20"/>
                    <a:pt x="35" y="17"/>
                  </a:cubicBezTo>
                  <a:cubicBezTo>
                    <a:pt x="37" y="14"/>
                    <a:pt x="31" y="13"/>
                    <a:pt x="33" y="11"/>
                  </a:cubicBezTo>
                  <a:cubicBezTo>
                    <a:pt x="34" y="9"/>
                    <a:pt x="29" y="7"/>
                    <a:pt x="26" y="7"/>
                  </a:cubicBezTo>
                  <a:cubicBezTo>
                    <a:pt x="24" y="7"/>
                    <a:pt x="23" y="3"/>
                    <a:pt x="21" y="4"/>
                  </a:cubicBezTo>
                  <a:cubicBezTo>
                    <a:pt x="19" y="5"/>
                    <a:pt x="18" y="6"/>
                    <a:pt x="18" y="3"/>
                  </a:cubicBezTo>
                  <a:cubicBezTo>
                    <a:pt x="18" y="0"/>
                    <a:pt x="6" y="0"/>
                    <a:pt x="3" y="1"/>
                  </a:cubicBezTo>
                  <a:cubicBezTo>
                    <a:pt x="0" y="2"/>
                    <a:pt x="4" y="9"/>
                    <a:pt x="6" y="7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28" name="Freeform 21"/>
            <p:cNvSpPr>
              <a:spLocks/>
            </p:cNvSpPr>
            <p:nvPr userDrawn="1"/>
          </p:nvSpPr>
          <p:spPr bwMode="auto">
            <a:xfrm>
              <a:off x="16217900" y="2146300"/>
              <a:ext cx="26988" cy="33338"/>
            </a:xfrm>
            <a:custGeom>
              <a:avLst/>
              <a:gdLst>
                <a:gd name="T0" fmla="*/ 8 w 10"/>
                <a:gd name="T1" fmla="*/ 10 h 12"/>
                <a:gd name="T2" fmla="*/ 0 w 10"/>
                <a:gd name="T3" fmla="*/ 4 h 12"/>
                <a:gd name="T4" fmla="*/ 8 w 10"/>
                <a:gd name="T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8" y="10"/>
                  </a:moveTo>
                  <a:cubicBezTo>
                    <a:pt x="10" y="8"/>
                    <a:pt x="1" y="0"/>
                    <a:pt x="0" y="4"/>
                  </a:cubicBezTo>
                  <a:cubicBezTo>
                    <a:pt x="0" y="7"/>
                    <a:pt x="6" y="12"/>
                    <a:pt x="8" y="10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29" name="Freeform 22"/>
            <p:cNvSpPr>
              <a:spLocks/>
            </p:cNvSpPr>
            <p:nvPr userDrawn="1"/>
          </p:nvSpPr>
          <p:spPr bwMode="auto">
            <a:xfrm>
              <a:off x="16295688" y="2078038"/>
              <a:ext cx="30163" cy="22225"/>
            </a:xfrm>
            <a:custGeom>
              <a:avLst/>
              <a:gdLst>
                <a:gd name="T0" fmla="*/ 9 w 11"/>
                <a:gd name="T1" fmla="*/ 5 h 8"/>
                <a:gd name="T2" fmla="*/ 3 w 11"/>
                <a:gd name="T3" fmla="*/ 3 h 8"/>
                <a:gd name="T4" fmla="*/ 9 w 11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9" y="5"/>
                  </a:moveTo>
                  <a:cubicBezTo>
                    <a:pt x="11" y="2"/>
                    <a:pt x="0" y="0"/>
                    <a:pt x="3" y="3"/>
                  </a:cubicBezTo>
                  <a:cubicBezTo>
                    <a:pt x="4" y="4"/>
                    <a:pt x="8" y="8"/>
                    <a:pt x="9" y="5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30" name="Freeform 23"/>
            <p:cNvSpPr>
              <a:spLocks/>
            </p:cNvSpPr>
            <p:nvPr userDrawn="1"/>
          </p:nvSpPr>
          <p:spPr bwMode="auto">
            <a:xfrm>
              <a:off x="16233775" y="2219325"/>
              <a:ext cx="19050" cy="19050"/>
            </a:xfrm>
            <a:custGeom>
              <a:avLst/>
              <a:gdLst>
                <a:gd name="T0" fmla="*/ 6 w 7"/>
                <a:gd name="T1" fmla="*/ 6 h 7"/>
                <a:gd name="T2" fmla="*/ 1 w 7"/>
                <a:gd name="T3" fmla="*/ 3 h 7"/>
                <a:gd name="T4" fmla="*/ 6 w 7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6" y="6"/>
                  </a:moveTo>
                  <a:cubicBezTo>
                    <a:pt x="7" y="4"/>
                    <a:pt x="2" y="0"/>
                    <a:pt x="1" y="3"/>
                  </a:cubicBezTo>
                  <a:cubicBezTo>
                    <a:pt x="0" y="6"/>
                    <a:pt x="4" y="7"/>
                    <a:pt x="6" y="6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31" name="Freeform 24"/>
            <p:cNvSpPr>
              <a:spLocks/>
            </p:cNvSpPr>
            <p:nvPr userDrawn="1"/>
          </p:nvSpPr>
          <p:spPr bwMode="auto">
            <a:xfrm>
              <a:off x="16233775" y="2179638"/>
              <a:ext cx="111125" cy="65088"/>
            </a:xfrm>
            <a:custGeom>
              <a:avLst/>
              <a:gdLst>
                <a:gd name="T0" fmla="*/ 31 w 40"/>
                <a:gd name="T1" fmla="*/ 4 h 23"/>
                <a:gd name="T2" fmla="*/ 22 w 40"/>
                <a:gd name="T3" fmla="*/ 2 h 23"/>
                <a:gd name="T4" fmla="*/ 23 w 40"/>
                <a:gd name="T5" fmla="*/ 8 h 23"/>
                <a:gd name="T6" fmla="*/ 17 w 40"/>
                <a:gd name="T7" fmla="*/ 6 h 23"/>
                <a:gd name="T8" fmla="*/ 16 w 40"/>
                <a:gd name="T9" fmla="*/ 10 h 23"/>
                <a:gd name="T10" fmla="*/ 12 w 40"/>
                <a:gd name="T11" fmla="*/ 10 h 23"/>
                <a:gd name="T12" fmla="*/ 4 w 40"/>
                <a:gd name="T13" fmla="*/ 2 h 23"/>
                <a:gd name="T14" fmla="*/ 3 w 40"/>
                <a:gd name="T15" fmla="*/ 9 h 23"/>
                <a:gd name="T16" fmla="*/ 12 w 40"/>
                <a:gd name="T17" fmla="*/ 14 h 23"/>
                <a:gd name="T18" fmla="*/ 24 w 40"/>
                <a:gd name="T19" fmla="*/ 14 h 23"/>
                <a:gd name="T20" fmla="*/ 23 w 40"/>
                <a:gd name="T21" fmla="*/ 20 h 23"/>
                <a:gd name="T22" fmla="*/ 33 w 40"/>
                <a:gd name="T23" fmla="*/ 21 h 23"/>
                <a:gd name="T24" fmla="*/ 38 w 40"/>
                <a:gd name="T25" fmla="*/ 17 h 23"/>
                <a:gd name="T26" fmla="*/ 37 w 40"/>
                <a:gd name="T27" fmla="*/ 11 h 23"/>
                <a:gd name="T28" fmla="*/ 31 w 40"/>
                <a:gd name="T2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23">
                  <a:moveTo>
                    <a:pt x="31" y="4"/>
                  </a:moveTo>
                  <a:cubicBezTo>
                    <a:pt x="31" y="6"/>
                    <a:pt x="26" y="3"/>
                    <a:pt x="22" y="2"/>
                  </a:cubicBezTo>
                  <a:cubicBezTo>
                    <a:pt x="18" y="0"/>
                    <a:pt x="20" y="5"/>
                    <a:pt x="23" y="8"/>
                  </a:cubicBezTo>
                  <a:cubicBezTo>
                    <a:pt x="27" y="10"/>
                    <a:pt x="22" y="9"/>
                    <a:pt x="17" y="6"/>
                  </a:cubicBezTo>
                  <a:cubicBezTo>
                    <a:pt x="13" y="3"/>
                    <a:pt x="14" y="8"/>
                    <a:pt x="16" y="10"/>
                  </a:cubicBezTo>
                  <a:cubicBezTo>
                    <a:pt x="18" y="11"/>
                    <a:pt x="15" y="14"/>
                    <a:pt x="12" y="10"/>
                  </a:cubicBezTo>
                  <a:cubicBezTo>
                    <a:pt x="10" y="6"/>
                    <a:pt x="8" y="2"/>
                    <a:pt x="4" y="2"/>
                  </a:cubicBezTo>
                  <a:cubicBezTo>
                    <a:pt x="0" y="2"/>
                    <a:pt x="2" y="6"/>
                    <a:pt x="3" y="9"/>
                  </a:cubicBezTo>
                  <a:cubicBezTo>
                    <a:pt x="6" y="11"/>
                    <a:pt x="8" y="12"/>
                    <a:pt x="12" y="14"/>
                  </a:cubicBezTo>
                  <a:cubicBezTo>
                    <a:pt x="15" y="16"/>
                    <a:pt x="21" y="13"/>
                    <a:pt x="24" y="14"/>
                  </a:cubicBezTo>
                  <a:cubicBezTo>
                    <a:pt x="27" y="15"/>
                    <a:pt x="21" y="18"/>
                    <a:pt x="23" y="20"/>
                  </a:cubicBezTo>
                  <a:cubicBezTo>
                    <a:pt x="25" y="23"/>
                    <a:pt x="30" y="21"/>
                    <a:pt x="33" y="21"/>
                  </a:cubicBezTo>
                  <a:cubicBezTo>
                    <a:pt x="37" y="21"/>
                    <a:pt x="35" y="18"/>
                    <a:pt x="38" y="17"/>
                  </a:cubicBezTo>
                  <a:cubicBezTo>
                    <a:pt x="40" y="15"/>
                    <a:pt x="35" y="15"/>
                    <a:pt x="37" y="11"/>
                  </a:cubicBezTo>
                  <a:cubicBezTo>
                    <a:pt x="39" y="8"/>
                    <a:pt x="32" y="1"/>
                    <a:pt x="31" y="4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32" name="Freeform 25"/>
            <p:cNvSpPr>
              <a:spLocks/>
            </p:cNvSpPr>
            <p:nvPr userDrawn="1"/>
          </p:nvSpPr>
          <p:spPr bwMode="auto">
            <a:xfrm>
              <a:off x="16325850" y="2116138"/>
              <a:ext cx="55563" cy="36513"/>
            </a:xfrm>
            <a:custGeom>
              <a:avLst/>
              <a:gdLst>
                <a:gd name="T0" fmla="*/ 8 w 20"/>
                <a:gd name="T1" fmla="*/ 13 h 13"/>
                <a:gd name="T2" fmla="*/ 17 w 20"/>
                <a:gd name="T3" fmla="*/ 12 h 13"/>
                <a:gd name="T4" fmla="*/ 17 w 20"/>
                <a:gd name="T5" fmla="*/ 8 h 13"/>
                <a:gd name="T6" fmla="*/ 12 w 20"/>
                <a:gd name="T7" fmla="*/ 6 h 13"/>
                <a:gd name="T8" fmla="*/ 1 w 20"/>
                <a:gd name="T9" fmla="*/ 2 h 13"/>
                <a:gd name="T10" fmla="*/ 8 w 20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8" y="13"/>
                  </a:moveTo>
                  <a:cubicBezTo>
                    <a:pt x="11" y="13"/>
                    <a:pt x="14" y="13"/>
                    <a:pt x="17" y="12"/>
                  </a:cubicBezTo>
                  <a:cubicBezTo>
                    <a:pt x="20" y="11"/>
                    <a:pt x="15" y="11"/>
                    <a:pt x="17" y="8"/>
                  </a:cubicBezTo>
                  <a:cubicBezTo>
                    <a:pt x="19" y="5"/>
                    <a:pt x="12" y="5"/>
                    <a:pt x="12" y="6"/>
                  </a:cubicBezTo>
                  <a:cubicBezTo>
                    <a:pt x="11" y="7"/>
                    <a:pt x="3" y="0"/>
                    <a:pt x="1" y="2"/>
                  </a:cubicBezTo>
                  <a:cubicBezTo>
                    <a:pt x="0" y="5"/>
                    <a:pt x="4" y="13"/>
                    <a:pt x="8" y="1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33" name="Freeform 26"/>
            <p:cNvSpPr>
              <a:spLocks/>
            </p:cNvSpPr>
            <p:nvPr userDrawn="1"/>
          </p:nvSpPr>
          <p:spPr bwMode="auto">
            <a:xfrm>
              <a:off x="16351250" y="2152650"/>
              <a:ext cx="49213" cy="22225"/>
            </a:xfrm>
            <a:custGeom>
              <a:avLst/>
              <a:gdLst>
                <a:gd name="T0" fmla="*/ 17 w 18"/>
                <a:gd name="T1" fmla="*/ 2 h 8"/>
                <a:gd name="T2" fmla="*/ 2 w 18"/>
                <a:gd name="T3" fmla="*/ 4 h 8"/>
                <a:gd name="T4" fmla="*/ 17 w 18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8">
                  <a:moveTo>
                    <a:pt x="17" y="2"/>
                  </a:moveTo>
                  <a:cubicBezTo>
                    <a:pt x="17" y="0"/>
                    <a:pt x="0" y="2"/>
                    <a:pt x="2" y="4"/>
                  </a:cubicBezTo>
                  <a:cubicBezTo>
                    <a:pt x="7" y="8"/>
                    <a:pt x="18" y="3"/>
                    <a:pt x="17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34" name="Freeform 27"/>
            <p:cNvSpPr>
              <a:spLocks/>
            </p:cNvSpPr>
            <p:nvPr userDrawn="1"/>
          </p:nvSpPr>
          <p:spPr bwMode="auto">
            <a:xfrm>
              <a:off x="16341725" y="2216150"/>
              <a:ext cx="61913" cy="33338"/>
            </a:xfrm>
            <a:custGeom>
              <a:avLst/>
              <a:gdLst>
                <a:gd name="T0" fmla="*/ 18 w 22"/>
                <a:gd name="T1" fmla="*/ 12 h 12"/>
                <a:gd name="T2" fmla="*/ 15 w 22"/>
                <a:gd name="T3" fmla="*/ 3 h 12"/>
                <a:gd name="T4" fmla="*/ 2 w 22"/>
                <a:gd name="T5" fmla="*/ 8 h 12"/>
                <a:gd name="T6" fmla="*/ 18 w 22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2">
                  <a:moveTo>
                    <a:pt x="18" y="12"/>
                  </a:moveTo>
                  <a:cubicBezTo>
                    <a:pt x="22" y="11"/>
                    <a:pt x="20" y="6"/>
                    <a:pt x="15" y="3"/>
                  </a:cubicBezTo>
                  <a:cubicBezTo>
                    <a:pt x="11" y="0"/>
                    <a:pt x="0" y="7"/>
                    <a:pt x="2" y="8"/>
                  </a:cubicBezTo>
                  <a:cubicBezTo>
                    <a:pt x="4" y="10"/>
                    <a:pt x="14" y="12"/>
                    <a:pt x="18" y="1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35" name="Freeform 28"/>
            <p:cNvSpPr>
              <a:spLocks/>
            </p:cNvSpPr>
            <p:nvPr userDrawn="1"/>
          </p:nvSpPr>
          <p:spPr bwMode="auto">
            <a:xfrm>
              <a:off x="16259175" y="2257425"/>
              <a:ext cx="96838" cy="88900"/>
            </a:xfrm>
            <a:custGeom>
              <a:avLst/>
              <a:gdLst>
                <a:gd name="T0" fmla="*/ 19 w 35"/>
                <a:gd name="T1" fmla="*/ 28 h 32"/>
                <a:gd name="T2" fmla="*/ 28 w 35"/>
                <a:gd name="T3" fmla="*/ 26 h 32"/>
                <a:gd name="T4" fmla="*/ 35 w 35"/>
                <a:gd name="T5" fmla="*/ 13 h 32"/>
                <a:gd name="T6" fmla="*/ 31 w 35"/>
                <a:gd name="T7" fmla="*/ 13 h 32"/>
                <a:gd name="T8" fmla="*/ 31 w 35"/>
                <a:gd name="T9" fmla="*/ 15 h 32"/>
                <a:gd name="T10" fmla="*/ 24 w 35"/>
                <a:gd name="T11" fmla="*/ 12 h 32"/>
                <a:gd name="T12" fmla="*/ 31 w 35"/>
                <a:gd name="T13" fmla="*/ 7 h 32"/>
                <a:gd name="T14" fmla="*/ 27 w 35"/>
                <a:gd name="T15" fmla="*/ 2 h 32"/>
                <a:gd name="T16" fmla="*/ 21 w 35"/>
                <a:gd name="T17" fmla="*/ 4 h 32"/>
                <a:gd name="T18" fmla="*/ 18 w 35"/>
                <a:gd name="T19" fmla="*/ 5 h 32"/>
                <a:gd name="T20" fmla="*/ 9 w 35"/>
                <a:gd name="T21" fmla="*/ 9 h 32"/>
                <a:gd name="T22" fmla="*/ 15 w 35"/>
                <a:gd name="T23" fmla="*/ 13 h 32"/>
                <a:gd name="T24" fmla="*/ 4 w 35"/>
                <a:gd name="T25" fmla="*/ 12 h 32"/>
                <a:gd name="T26" fmla="*/ 8 w 35"/>
                <a:gd name="T27" fmla="*/ 20 h 32"/>
                <a:gd name="T28" fmla="*/ 19 w 35"/>
                <a:gd name="T2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32">
                  <a:moveTo>
                    <a:pt x="19" y="28"/>
                  </a:moveTo>
                  <a:cubicBezTo>
                    <a:pt x="24" y="32"/>
                    <a:pt x="22" y="26"/>
                    <a:pt x="28" y="26"/>
                  </a:cubicBezTo>
                  <a:cubicBezTo>
                    <a:pt x="33" y="26"/>
                    <a:pt x="34" y="17"/>
                    <a:pt x="35" y="13"/>
                  </a:cubicBezTo>
                  <a:cubicBezTo>
                    <a:pt x="35" y="10"/>
                    <a:pt x="30" y="10"/>
                    <a:pt x="31" y="13"/>
                  </a:cubicBezTo>
                  <a:cubicBezTo>
                    <a:pt x="33" y="15"/>
                    <a:pt x="31" y="18"/>
                    <a:pt x="31" y="15"/>
                  </a:cubicBezTo>
                  <a:cubicBezTo>
                    <a:pt x="30" y="12"/>
                    <a:pt x="26" y="15"/>
                    <a:pt x="24" y="12"/>
                  </a:cubicBezTo>
                  <a:cubicBezTo>
                    <a:pt x="23" y="10"/>
                    <a:pt x="29" y="10"/>
                    <a:pt x="31" y="7"/>
                  </a:cubicBezTo>
                  <a:cubicBezTo>
                    <a:pt x="33" y="4"/>
                    <a:pt x="26" y="4"/>
                    <a:pt x="27" y="2"/>
                  </a:cubicBezTo>
                  <a:cubicBezTo>
                    <a:pt x="29" y="0"/>
                    <a:pt x="17" y="2"/>
                    <a:pt x="21" y="4"/>
                  </a:cubicBezTo>
                  <a:cubicBezTo>
                    <a:pt x="24" y="5"/>
                    <a:pt x="21" y="7"/>
                    <a:pt x="18" y="5"/>
                  </a:cubicBezTo>
                  <a:cubicBezTo>
                    <a:pt x="15" y="2"/>
                    <a:pt x="6" y="6"/>
                    <a:pt x="9" y="9"/>
                  </a:cubicBezTo>
                  <a:cubicBezTo>
                    <a:pt x="11" y="11"/>
                    <a:pt x="19" y="7"/>
                    <a:pt x="15" y="13"/>
                  </a:cubicBezTo>
                  <a:cubicBezTo>
                    <a:pt x="10" y="19"/>
                    <a:pt x="8" y="12"/>
                    <a:pt x="4" y="12"/>
                  </a:cubicBezTo>
                  <a:cubicBezTo>
                    <a:pt x="0" y="13"/>
                    <a:pt x="2" y="18"/>
                    <a:pt x="8" y="20"/>
                  </a:cubicBezTo>
                  <a:cubicBezTo>
                    <a:pt x="14" y="22"/>
                    <a:pt x="14" y="25"/>
                    <a:pt x="19" y="28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36" name="Freeform 29"/>
            <p:cNvSpPr>
              <a:spLocks/>
            </p:cNvSpPr>
            <p:nvPr userDrawn="1"/>
          </p:nvSpPr>
          <p:spPr bwMode="auto">
            <a:xfrm>
              <a:off x="16341725" y="2178050"/>
              <a:ext cx="250825" cy="74613"/>
            </a:xfrm>
            <a:custGeom>
              <a:avLst/>
              <a:gdLst>
                <a:gd name="T0" fmla="*/ 26 w 90"/>
                <a:gd name="T1" fmla="*/ 21 h 27"/>
                <a:gd name="T2" fmla="*/ 32 w 90"/>
                <a:gd name="T3" fmla="*/ 24 h 27"/>
                <a:gd name="T4" fmla="*/ 40 w 90"/>
                <a:gd name="T5" fmla="*/ 25 h 27"/>
                <a:gd name="T6" fmla="*/ 44 w 90"/>
                <a:gd name="T7" fmla="*/ 24 h 27"/>
                <a:gd name="T8" fmla="*/ 61 w 90"/>
                <a:gd name="T9" fmla="*/ 27 h 27"/>
                <a:gd name="T10" fmla="*/ 72 w 90"/>
                <a:gd name="T11" fmla="*/ 24 h 27"/>
                <a:gd name="T12" fmla="*/ 86 w 90"/>
                <a:gd name="T13" fmla="*/ 25 h 27"/>
                <a:gd name="T14" fmla="*/ 90 w 90"/>
                <a:gd name="T15" fmla="*/ 17 h 27"/>
                <a:gd name="T16" fmla="*/ 61 w 90"/>
                <a:gd name="T17" fmla="*/ 15 h 27"/>
                <a:gd name="T18" fmla="*/ 47 w 90"/>
                <a:gd name="T19" fmla="*/ 16 h 27"/>
                <a:gd name="T20" fmla="*/ 38 w 90"/>
                <a:gd name="T21" fmla="*/ 13 h 27"/>
                <a:gd name="T22" fmla="*/ 40 w 90"/>
                <a:gd name="T23" fmla="*/ 9 h 27"/>
                <a:gd name="T24" fmla="*/ 26 w 90"/>
                <a:gd name="T25" fmla="*/ 5 h 27"/>
                <a:gd name="T26" fmla="*/ 15 w 90"/>
                <a:gd name="T27" fmla="*/ 1 h 27"/>
                <a:gd name="T28" fmla="*/ 3 w 90"/>
                <a:gd name="T29" fmla="*/ 3 h 27"/>
                <a:gd name="T30" fmla="*/ 19 w 90"/>
                <a:gd name="T31" fmla="*/ 8 h 27"/>
                <a:gd name="T32" fmla="*/ 25 w 90"/>
                <a:gd name="T33" fmla="*/ 13 h 27"/>
                <a:gd name="T34" fmla="*/ 26 w 90"/>
                <a:gd name="T35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27">
                  <a:moveTo>
                    <a:pt x="26" y="21"/>
                  </a:moveTo>
                  <a:cubicBezTo>
                    <a:pt x="27" y="26"/>
                    <a:pt x="29" y="22"/>
                    <a:pt x="32" y="24"/>
                  </a:cubicBezTo>
                  <a:cubicBezTo>
                    <a:pt x="34" y="26"/>
                    <a:pt x="38" y="27"/>
                    <a:pt x="40" y="25"/>
                  </a:cubicBezTo>
                  <a:cubicBezTo>
                    <a:pt x="42" y="24"/>
                    <a:pt x="43" y="22"/>
                    <a:pt x="44" y="24"/>
                  </a:cubicBezTo>
                  <a:cubicBezTo>
                    <a:pt x="45" y="26"/>
                    <a:pt x="50" y="27"/>
                    <a:pt x="61" y="27"/>
                  </a:cubicBezTo>
                  <a:cubicBezTo>
                    <a:pt x="72" y="27"/>
                    <a:pt x="69" y="22"/>
                    <a:pt x="72" y="24"/>
                  </a:cubicBezTo>
                  <a:cubicBezTo>
                    <a:pt x="75" y="26"/>
                    <a:pt x="82" y="26"/>
                    <a:pt x="86" y="25"/>
                  </a:cubicBezTo>
                  <a:cubicBezTo>
                    <a:pt x="89" y="25"/>
                    <a:pt x="90" y="20"/>
                    <a:pt x="90" y="17"/>
                  </a:cubicBezTo>
                  <a:cubicBezTo>
                    <a:pt x="90" y="15"/>
                    <a:pt x="66" y="13"/>
                    <a:pt x="61" y="15"/>
                  </a:cubicBezTo>
                  <a:cubicBezTo>
                    <a:pt x="57" y="18"/>
                    <a:pt x="50" y="14"/>
                    <a:pt x="47" y="16"/>
                  </a:cubicBezTo>
                  <a:cubicBezTo>
                    <a:pt x="43" y="18"/>
                    <a:pt x="45" y="14"/>
                    <a:pt x="38" y="13"/>
                  </a:cubicBezTo>
                  <a:cubicBezTo>
                    <a:pt x="32" y="13"/>
                    <a:pt x="39" y="10"/>
                    <a:pt x="40" y="9"/>
                  </a:cubicBezTo>
                  <a:cubicBezTo>
                    <a:pt x="41" y="7"/>
                    <a:pt x="31" y="4"/>
                    <a:pt x="26" y="5"/>
                  </a:cubicBezTo>
                  <a:cubicBezTo>
                    <a:pt x="22" y="5"/>
                    <a:pt x="20" y="3"/>
                    <a:pt x="15" y="1"/>
                  </a:cubicBezTo>
                  <a:cubicBezTo>
                    <a:pt x="11" y="0"/>
                    <a:pt x="0" y="0"/>
                    <a:pt x="3" y="3"/>
                  </a:cubicBezTo>
                  <a:cubicBezTo>
                    <a:pt x="4" y="5"/>
                    <a:pt x="17" y="10"/>
                    <a:pt x="19" y="8"/>
                  </a:cubicBezTo>
                  <a:cubicBezTo>
                    <a:pt x="20" y="6"/>
                    <a:pt x="23" y="11"/>
                    <a:pt x="25" y="13"/>
                  </a:cubicBezTo>
                  <a:cubicBezTo>
                    <a:pt x="27" y="16"/>
                    <a:pt x="24" y="17"/>
                    <a:pt x="26" y="21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37" name="Freeform 30"/>
            <p:cNvSpPr>
              <a:spLocks/>
            </p:cNvSpPr>
            <p:nvPr userDrawn="1"/>
          </p:nvSpPr>
          <p:spPr bwMode="auto">
            <a:xfrm>
              <a:off x="16419513" y="2155825"/>
              <a:ext cx="36513" cy="22225"/>
            </a:xfrm>
            <a:custGeom>
              <a:avLst/>
              <a:gdLst>
                <a:gd name="T0" fmla="*/ 9 w 13"/>
                <a:gd name="T1" fmla="*/ 2 h 8"/>
                <a:gd name="T2" fmla="*/ 4 w 13"/>
                <a:gd name="T3" fmla="*/ 6 h 8"/>
                <a:gd name="T4" fmla="*/ 9 w 13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9" y="2"/>
                  </a:moveTo>
                  <a:cubicBezTo>
                    <a:pt x="5" y="0"/>
                    <a:pt x="0" y="5"/>
                    <a:pt x="4" y="6"/>
                  </a:cubicBezTo>
                  <a:cubicBezTo>
                    <a:pt x="8" y="8"/>
                    <a:pt x="13" y="4"/>
                    <a:pt x="9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38" name="Freeform 31"/>
            <p:cNvSpPr>
              <a:spLocks/>
            </p:cNvSpPr>
            <p:nvPr userDrawn="1"/>
          </p:nvSpPr>
          <p:spPr bwMode="auto">
            <a:xfrm>
              <a:off x="16344900" y="2030413"/>
              <a:ext cx="166688" cy="119063"/>
            </a:xfrm>
            <a:custGeom>
              <a:avLst/>
              <a:gdLst>
                <a:gd name="T0" fmla="*/ 4 w 60"/>
                <a:gd name="T1" fmla="*/ 22 h 43"/>
                <a:gd name="T2" fmla="*/ 9 w 60"/>
                <a:gd name="T3" fmla="*/ 27 h 43"/>
                <a:gd name="T4" fmla="*/ 24 w 60"/>
                <a:gd name="T5" fmla="*/ 28 h 43"/>
                <a:gd name="T6" fmla="*/ 14 w 60"/>
                <a:gd name="T7" fmla="*/ 32 h 43"/>
                <a:gd name="T8" fmla="*/ 22 w 60"/>
                <a:gd name="T9" fmla="*/ 38 h 43"/>
                <a:gd name="T10" fmla="*/ 34 w 60"/>
                <a:gd name="T11" fmla="*/ 41 h 43"/>
                <a:gd name="T12" fmla="*/ 41 w 60"/>
                <a:gd name="T13" fmla="*/ 41 h 43"/>
                <a:gd name="T14" fmla="*/ 46 w 60"/>
                <a:gd name="T15" fmla="*/ 35 h 43"/>
                <a:gd name="T16" fmla="*/ 51 w 60"/>
                <a:gd name="T17" fmla="*/ 31 h 43"/>
                <a:gd name="T18" fmla="*/ 60 w 60"/>
                <a:gd name="T19" fmla="*/ 28 h 43"/>
                <a:gd name="T20" fmla="*/ 55 w 60"/>
                <a:gd name="T21" fmla="*/ 26 h 43"/>
                <a:gd name="T22" fmla="*/ 50 w 60"/>
                <a:gd name="T23" fmla="*/ 22 h 43"/>
                <a:gd name="T24" fmla="*/ 48 w 60"/>
                <a:gd name="T25" fmla="*/ 17 h 43"/>
                <a:gd name="T26" fmla="*/ 44 w 60"/>
                <a:gd name="T27" fmla="*/ 16 h 43"/>
                <a:gd name="T28" fmla="*/ 39 w 60"/>
                <a:gd name="T29" fmla="*/ 14 h 43"/>
                <a:gd name="T30" fmla="*/ 23 w 60"/>
                <a:gd name="T31" fmla="*/ 5 h 43"/>
                <a:gd name="T32" fmla="*/ 14 w 60"/>
                <a:gd name="T33" fmla="*/ 4 h 43"/>
                <a:gd name="T34" fmla="*/ 15 w 60"/>
                <a:gd name="T35" fmla="*/ 6 h 43"/>
                <a:gd name="T36" fmla="*/ 12 w 60"/>
                <a:gd name="T37" fmla="*/ 9 h 43"/>
                <a:gd name="T38" fmla="*/ 7 w 60"/>
                <a:gd name="T39" fmla="*/ 11 h 43"/>
                <a:gd name="T40" fmla="*/ 8 w 60"/>
                <a:gd name="T41" fmla="*/ 17 h 43"/>
                <a:gd name="T42" fmla="*/ 5 w 60"/>
                <a:gd name="T43" fmla="*/ 19 h 43"/>
                <a:gd name="T44" fmla="*/ 4 w 60"/>
                <a:gd name="T45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43">
                  <a:moveTo>
                    <a:pt x="4" y="22"/>
                  </a:moveTo>
                  <a:cubicBezTo>
                    <a:pt x="7" y="24"/>
                    <a:pt x="5" y="26"/>
                    <a:pt x="9" y="27"/>
                  </a:cubicBezTo>
                  <a:cubicBezTo>
                    <a:pt x="12" y="29"/>
                    <a:pt x="23" y="25"/>
                    <a:pt x="24" y="28"/>
                  </a:cubicBezTo>
                  <a:cubicBezTo>
                    <a:pt x="24" y="30"/>
                    <a:pt x="13" y="31"/>
                    <a:pt x="14" y="32"/>
                  </a:cubicBezTo>
                  <a:cubicBezTo>
                    <a:pt x="16" y="34"/>
                    <a:pt x="23" y="36"/>
                    <a:pt x="22" y="38"/>
                  </a:cubicBezTo>
                  <a:cubicBezTo>
                    <a:pt x="21" y="39"/>
                    <a:pt x="33" y="43"/>
                    <a:pt x="34" y="41"/>
                  </a:cubicBezTo>
                  <a:cubicBezTo>
                    <a:pt x="35" y="39"/>
                    <a:pt x="38" y="40"/>
                    <a:pt x="41" y="41"/>
                  </a:cubicBezTo>
                  <a:cubicBezTo>
                    <a:pt x="44" y="42"/>
                    <a:pt x="44" y="34"/>
                    <a:pt x="46" y="35"/>
                  </a:cubicBezTo>
                  <a:cubicBezTo>
                    <a:pt x="48" y="36"/>
                    <a:pt x="48" y="32"/>
                    <a:pt x="51" y="31"/>
                  </a:cubicBezTo>
                  <a:cubicBezTo>
                    <a:pt x="55" y="29"/>
                    <a:pt x="60" y="29"/>
                    <a:pt x="60" y="28"/>
                  </a:cubicBezTo>
                  <a:cubicBezTo>
                    <a:pt x="60" y="27"/>
                    <a:pt x="59" y="25"/>
                    <a:pt x="55" y="26"/>
                  </a:cubicBezTo>
                  <a:cubicBezTo>
                    <a:pt x="51" y="26"/>
                    <a:pt x="48" y="24"/>
                    <a:pt x="50" y="22"/>
                  </a:cubicBezTo>
                  <a:cubicBezTo>
                    <a:pt x="52" y="20"/>
                    <a:pt x="46" y="19"/>
                    <a:pt x="48" y="17"/>
                  </a:cubicBezTo>
                  <a:cubicBezTo>
                    <a:pt x="50" y="16"/>
                    <a:pt x="44" y="14"/>
                    <a:pt x="44" y="16"/>
                  </a:cubicBezTo>
                  <a:cubicBezTo>
                    <a:pt x="45" y="19"/>
                    <a:pt x="40" y="17"/>
                    <a:pt x="39" y="14"/>
                  </a:cubicBezTo>
                  <a:cubicBezTo>
                    <a:pt x="39" y="12"/>
                    <a:pt x="29" y="11"/>
                    <a:pt x="23" y="5"/>
                  </a:cubicBezTo>
                  <a:cubicBezTo>
                    <a:pt x="17" y="0"/>
                    <a:pt x="11" y="4"/>
                    <a:pt x="14" y="4"/>
                  </a:cubicBezTo>
                  <a:cubicBezTo>
                    <a:pt x="18" y="5"/>
                    <a:pt x="18" y="7"/>
                    <a:pt x="15" y="6"/>
                  </a:cubicBezTo>
                  <a:cubicBezTo>
                    <a:pt x="12" y="6"/>
                    <a:pt x="7" y="7"/>
                    <a:pt x="12" y="9"/>
                  </a:cubicBezTo>
                  <a:cubicBezTo>
                    <a:pt x="16" y="10"/>
                    <a:pt x="11" y="11"/>
                    <a:pt x="7" y="11"/>
                  </a:cubicBezTo>
                  <a:cubicBezTo>
                    <a:pt x="3" y="11"/>
                    <a:pt x="3" y="16"/>
                    <a:pt x="8" y="17"/>
                  </a:cubicBezTo>
                  <a:cubicBezTo>
                    <a:pt x="13" y="17"/>
                    <a:pt x="9" y="20"/>
                    <a:pt x="5" y="19"/>
                  </a:cubicBezTo>
                  <a:cubicBezTo>
                    <a:pt x="1" y="18"/>
                    <a:pt x="0" y="20"/>
                    <a:pt x="4" y="2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39" name="Freeform 32"/>
            <p:cNvSpPr>
              <a:spLocks/>
            </p:cNvSpPr>
            <p:nvPr userDrawn="1"/>
          </p:nvSpPr>
          <p:spPr bwMode="auto">
            <a:xfrm>
              <a:off x="16405225" y="1971675"/>
              <a:ext cx="441325" cy="233363"/>
            </a:xfrm>
            <a:custGeom>
              <a:avLst/>
              <a:gdLst>
                <a:gd name="T0" fmla="*/ 12 w 159"/>
                <a:gd name="T1" fmla="*/ 21 h 84"/>
                <a:gd name="T2" fmla="*/ 12 w 159"/>
                <a:gd name="T3" fmla="*/ 27 h 84"/>
                <a:gd name="T4" fmla="*/ 30 w 159"/>
                <a:gd name="T5" fmla="*/ 30 h 84"/>
                <a:gd name="T6" fmla="*/ 46 w 159"/>
                <a:gd name="T7" fmla="*/ 34 h 84"/>
                <a:gd name="T8" fmla="*/ 68 w 159"/>
                <a:gd name="T9" fmla="*/ 28 h 84"/>
                <a:gd name="T10" fmla="*/ 51 w 159"/>
                <a:gd name="T11" fmla="*/ 36 h 84"/>
                <a:gd name="T12" fmla="*/ 49 w 159"/>
                <a:gd name="T13" fmla="*/ 40 h 84"/>
                <a:gd name="T14" fmla="*/ 33 w 159"/>
                <a:gd name="T15" fmla="*/ 45 h 84"/>
                <a:gd name="T16" fmla="*/ 53 w 159"/>
                <a:gd name="T17" fmla="*/ 57 h 84"/>
                <a:gd name="T18" fmla="*/ 26 w 159"/>
                <a:gd name="T19" fmla="*/ 60 h 84"/>
                <a:gd name="T20" fmla="*/ 37 w 159"/>
                <a:gd name="T21" fmla="*/ 64 h 84"/>
                <a:gd name="T22" fmla="*/ 36 w 159"/>
                <a:gd name="T23" fmla="*/ 70 h 84"/>
                <a:gd name="T24" fmla="*/ 26 w 159"/>
                <a:gd name="T25" fmla="*/ 70 h 84"/>
                <a:gd name="T26" fmla="*/ 16 w 159"/>
                <a:gd name="T27" fmla="*/ 79 h 84"/>
                <a:gd name="T28" fmla="*/ 41 w 159"/>
                <a:gd name="T29" fmla="*/ 81 h 84"/>
                <a:gd name="T30" fmla="*/ 60 w 159"/>
                <a:gd name="T31" fmla="*/ 82 h 84"/>
                <a:gd name="T32" fmla="*/ 73 w 159"/>
                <a:gd name="T33" fmla="*/ 80 h 84"/>
                <a:gd name="T34" fmla="*/ 70 w 159"/>
                <a:gd name="T35" fmla="*/ 75 h 84"/>
                <a:gd name="T36" fmla="*/ 59 w 159"/>
                <a:gd name="T37" fmla="*/ 70 h 84"/>
                <a:gd name="T38" fmla="*/ 73 w 159"/>
                <a:gd name="T39" fmla="*/ 65 h 84"/>
                <a:gd name="T40" fmla="*/ 93 w 159"/>
                <a:gd name="T41" fmla="*/ 54 h 84"/>
                <a:gd name="T42" fmla="*/ 91 w 159"/>
                <a:gd name="T43" fmla="*/ 48 h 84"/>
                <a:gd name="T44" fmla="*/ 107 w 159"/>
                <a:gd name="T45" fmla="*/ 44 h 84"/>
                <a:gd name="T46" fmla="*/ 128 w 159"/>
                <a:gd name="T47" fmla="*/ 31 h 84"/>
                <a:gd name="T48" fmla="*/ 130 w 159"/>
                <a:gd name="T49" fmla="*/ 22 h 84"/>
                <a:gd name="T50" fmla="*/ 157 w 159"/>
                <a:gd name="T51" fmla="*/ 15 h 84"/>
                <a:gd name="T52" fmla="*/ 151 w 159"/>
                <a:gd name="T53" fmla="*/ 7 h 84"/>
                <a:gd name="T54" fmla="*/ 133 w 159"/>
                <a:gd name="T55" fmla="*/ 7 h 84"/>
                <a:gd name="T56" fmla="*/ 117 w 159"/>
                <a:gd name="T57" fmla="*/ 2 h 84"/>
                <a:gd name="T58" fmla="*/ 100 w 159"/>
                <a:gd name="T59" fmla="*/ 4 h 84"/>
                <a:gd name="T60" fmla="*/ 83 w 159"/>
                <a:gd name="T61" fmla="*/ 3 h 84"/>
                <a:gd name="T62" fmla="*/ 66 w 159"/>
                <a:gd name="T63" fmla="*/ 5 h 84"/>
                <a:gd name="T64" fmla="*/ 60 w 159"/>
                <a:gd name="T65" fmla="*/ 8 h 84"/>
                <a:gd name="T66" fmla="*/ 45 w 159"/>
                <a:gd name="T67" fmla="*/ 12 h 84"/>
                <a:gd name="T68" fmla="*/ 31 w 159"/>
                <a:gd name="T69" fmla="*/ 14 h 84"/>
                <a:gd name="T70" fmla="*/ 20 w 159"/>
                <a:gd name="T71" fmla="*/ 15 h 84"/>
                <a:gd name="T72" fmla="*/ 5 w 159"/>
                <a:gd name="T73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84">
                  <a:moveTo>
                    <a:pt x="9" y="20"/>
                  </a:moveTo>
                  <a:cubicBezTo>
                    <a:pt x="12" y="18"/>
                    <a:pt x="15" y="20"/>
                    <a:pt x="12" y="21"/>
                  </a:cubicBezTo>
                  <a:cubicBezTo>
                    <a:pt x="9" y="22"/>
                    <a:pt x="10" y="23"/>
                    <a:pt x="14" y="23"/>
                  </a:cubicBezTo>
                  <a:cubicBezTo>
                    <a:pt x="18" y="23"/>
                    <a:pt x="12" y="24"/>
                    <a:pt x="12" y="27"/>
                  </a:cubicBezTo>
                  <a:cubicBezTo>
                    <a:pt x="12" y="29"/>
                    <a:pt x="17" y="27"/>
                    <a:pt x="17" y="30"/>
                  </a:cubicBezTo>
                  <a:cubicBezTo>
                    <a:pt x="17" y="32"/>
                    <a:pt x="27" y="33"/>
                    <a:pt x="30" y="30"/>
                  </a:cubicBezTo>
                  <a:cubicBezTo>
                    <a:pt x="33" y="27"/>
                    <a:pt x="32" y="31"/>
                    <a:pt x="32" y="33"/>
                  </a:cubicBezTo>
                  <a:cubicBezTo>
                    <a:pt x="31" y="35"/>
                    <a:pt x="46" y="36"/>
                    <a:pt x="46" y="34"/>
                  </a:cubicBezTo>
                  <a:cubicBezTo>
                    <a:pt x="47" y="32"/>
                    <a:pt x="49" y="32"/>
                    <a:pt x="52" y="33"/>
                  </a:cubicBezTo>
                  <a:cubicBezTo>
                    <a:pt x="54" y="34"/>
                    <a:pt x="68" y="31"/>
                    <a:pt x="68" y="28"/>
                  </a:cubicBezTo>
                  <a:cubicBezTo>
                    <a:pt x="68" y="25"/>
                    <a:pt x="72" y="29"/>
                    <a:pt x="68" y="32"/>
                  </a:cubicBezTo>
                  <a:cubicBezTo>
                    <a:pt x="64" y="35"/>
                    <a:pt x="55" y="35"/>
                    <a:pt x="51" y="36"/>
                  </a:cubicBezTo>
                  <a:cubicBezTo>
                    <a:pt x="47" y="37"/>
                    <a:pt x="54" y="40"/>
                    <a:pt x="58" y="43"/>
                  </a:cubicBezTo>
                  <a:cubicBezTo>
                    <a:pt x="61" y="46"/>
                    <a:pt x="53" y="44"/>
                    <a:pt x="49" y="40"/>
                  </a:cubicBezTo>
                  <a:cubicBezTo>
                    <a:pt x="45" y="36"/>
                    <a:pt x="37" y="36"/>
                    <a:pt x="33" y="37"/>
                  </a:cubicBezTo>
                  <a:cubicBezTo>
                    <a:pt x="29" y="37"/>
                    <a:pt x="30" y="45"/>
                    <a:pt x="33" y="45"/>
                  </a:cubicBezTo>
                  <a:cubicBezTo>
                    <a:pt x="36" y="45"/>
                    <a:pt x="39" y="46"/>
                    <a:pt x="43" y="51"/>
                  </a:cubicBezTo>
                  <a:cubicBezTo>
                    <a:pt x="46" y="56"/>
                    <a:pt x="53" y="55"/>
                    <a:pt x="53" y="57"/>
                  </a:cubicBezTo>
                  <a:cubicBezTo>
                    <a:pt x="53" y="59"/>
                    <a:pt x="44" y="55"/>
                    <a:pt x="39" y="54"/>
                  </a:cubicBezTo>
                  <a:cubicBezTo>
                    <a:pt x="34" y="53"/>
                    <a:pt x="26" y="57"/>
                    <a:pt x="26" y="60"/>
                  </a:cubicBezTo>
                  <a:cubicBezTo>
                    <a:pt x="25" y="64"/>
                    <a:pt x="33" y="63"/>
                    <a:pt x="38" y="60"/>
                  </a:cubicBezTo>
                  <a:cubicBezTo>
                    <a:pt x="43" y="57"/>
                    <a:pt x="39" y="61"/>
                    <a:pt x="37" y="64"/>
                  </a:cubicBezTo>
                  <a:cubicBezTo>
                    <a:pt x="34" y="66"/>
                    <a:pt x="43" y="68"/>
                    <a:pt x="43" y="70"/>
                  </a:cubicBezTo>
                  <a:cubicBezTo>
                    <a:pt x="43" y="73"/>
                    <a:pt x="36" y="72"/>
                    <a:pt x="36" y="70"/>
                  </a:cubicBezTo>
                  <a:cubicBezTo>
                    <a:pt x="35" y="67"/>
                    <a:pt x="33" y="65"/>
                    <a:pt x="27" y="65"/>
                  </a:cubicBezTo>
                  <a:cubicBezTo>
                    <a:pt x="21" y="66"/>
                    <a:pt x="23" y="70"/>
                    <a:pt x="26" y="70"/>
                  </a:cubicBezTo>
                  <a:cubicBezTo>
                    <a:pt x="30" y="71"/>
                    <a:pt x="30" y="73"/>
                    <a:pt x="26" y="73"/>
                  </a:cubicBezTo>
                  <a:cubicBezTo>
                    <a:pt x="22" y="73"/>
                    <a:pt x="13" y="76"/>
                    <a:pt x="16" y="79"/>
                  </a:cubicBezTo>
                  <a:cubicBezTo>
                    <a:pt x="19" y="81"/>
                    <a:pt x="30" y="79"/>
                    <a:pt x="32" y="80"/>
                  </a:cubicBezTo>
                  <a:cubicBezTo>
                    <a:pt x="34" y="82"/>
                    <a:pt x="40" y="83"/>
                    <a:pt x="41" y="81"/>
                  </a:cubicBezTo>
                  <a:cubicBezTo>
                    <a:pt x="43" y="79"/>
                    <a:pt x="47" y="80"/>
                    <a:pt x="52" y="80"/>
                  </a:cubicBezTo>
                  <a:cubicBezTo>
                    <a:pt x="56" y="80"/>
                    <a:pt x="58" y="80"/>
                    <a:pt x="60" y="82"/>
                  </a:cubicBezTo>
                  <a:cubicBezTo>
                    <a:pt x="62" y="84"/>
                    <a:pt x="65" y="83"/>
                    <a:pt x="68" y="81"/>
                  </a:cubicBezTo>
                  <a:cubicBezTo>
                    <a:pt x="70" y="80"/>
                    <a:pt x="70" y="80"/>
                    <a:pt x="73" y="80"/>
                  </a:cubicBezTo>
                  <a:cubicBezTo>
                    <a:pt x="77" y="80"/>
                    <a:pt x="77" y="78"/>
                    <a:pt x="76" y="75"/>
                  </a:cubicBezTo>
                  <a:cubicBezTo>
                    <a:pt x="74" y="73"/>
                    <a:pt x="70" y="77"/>
                    <a:pt x="70" y="75"/>
                  </a:cubicBezTo>
                  <a:cubicBezTo>
                    <a:pt x="69" y="73"/>
                    <a:pt x="65" y="72"/>
                    <a:pt x="59" y="73"/>
                  </a:cubicBezTo>
                  <a:cubicBezTo>
                    <a:pt x="53" y="74"/>
                    <a:pt x="55" y="69"/>
                    <a:pt x="59" y="70"/>
                  </a:cubicBezTo>
                  <a:cubicBezTo>
                    <a:pt x="63" y="71"/>
                    <a:pt x="68" y="71"/>
                    <a:pt x="73" y="70"/>
                  </a:cubicBezTo>
                  <a:cubicBezTo>
                    <a:pt x="77" y="69"/>
                    <a:pt x="73" y="67"/>
                    <a:pt x="73" y="65"/>
                  </a:cubicBezTo>
                  <a:cubicBezTo>
                    <a:pt x="73" y="63"/>
                    <a:pt x="79" y="64"/>
                    <a:pt x="83" y="64"/>
                  </a:cubicBezTo>
                  <a:cubicBezTo>
                    <a:pt x="87" y="64"/>
                    <a:pt x="93" y="57"/>
                    <a:pt x="93" y="54"/>
                  </a:cubicBezTo>
                  <a:cubicBezTo>
                    <a:pt x="93" y="50"/>
                    <a:pt x="84" y="51"/>
                    <a:pt x="80" y="51"/>
                  </a:cubicBezTo>
                  <a:cubicBezTo>
                    <a:pt x="75" y="51"/>
                    <a:pt x="83" y="47"/>
                    <a:pt x="91" y="48"/>
                  </a:cubicBezTo>
                  <a:cubicBezTo>
                    <a:pt x="100" y="48"/>
                    <a:pt x="96" y="44"/>
                    <a:pt x="98" y="43"/>
                  </a:cubicBezTo>
                  <a:cubicBezTo>
                    <a:pt x="99" y="42"/>
                    <a:pt x="103" y="45"/>
                    <a:pt x="107" y="44"/>
                  </a:cubicBezTo>
                  <a:cubicBezTo>
                    <a:pt x="112" y="43"/>
                    <a:pt x="109" y="39"/>
                    <a:pt x="112" y="39"/>
                  </a:cubicBezTo>
                  <a:cubicBezTo>
                    <a:pt x="114" y="39"/>
                    <a:pt x="119" y="36"/>
                    <a:pt x="128" y="31"/>
                  </a:cubicBezTo>
                  <a:cubicBezTo>
                    <a:pt x="137" y="25"/>
                    <a:pt x="144" y="26"/>
                    <a:pt x="145" y="23"/>
                  </a:cubicBezTo>
                  <a:cubicBezTo>
                    <a:pt x="145" y="20"/>
                    <a:pt x="132" y="23"/>
                    <a:pt x="130" y="22"/>
                  </a:cubicBezTo>
                  <a:cubicBezTo>
                    <a:pt x="127" y="22"/>
                    <a:pt x="139" y="19"/>
                    <a:pt x="142" y="20"/>
                  </a:cubicBezTo>
                  <a:cubicBezTo>
                    <a:pt x="144" y="20"/>
                    <a:pt x="148" y="20"/>
                    <a:pt x="157" y="15"/>
                  </a:cubicBezTo>
                  <a:cubicBezTo>
                    <a:pt x="159" y="10"/>
                    <a:pt x="159" y="10"/>
                    <a:pt x="159" y="10"/>
                  </a:cubicBezTo>
                  <a:cubicBezTo>
                    <a:pt x="155" y="11"/>
                    <a:pt x="151" y="10"/>
                    <a:pt x="151" y="7"/>
                  </a:cubicBezTo>
                  <a:cubicBezTo>
                    <a:pt x="151" y="5"/>
                    <a:pt x="145" y="7"/>
                    <a:pt x="145" y="5"/>
                  </a:cubicBezTo>
                  <a:cubicBezTo>
                    <a:pt x="145" y="4"/>
                    <a:pt x="139" y="5"/>
                    <a:pt x="133" y="7"/>
                  </a:cubicBezTo>
                  <a:cubicBezTo>
                    <a:pt x="127" y="9"/>
                    <a:pt x="133" y="5"/>
                    <a:pt x="135" y="4"/>
                  </a:cubicBezTo>
                  <a:cubicBezTo>
                    <a:pt x="138" y="3"/>
                    <a:pt x="120" y="4"/>
                    <a:pt x="117" y="2"/>
                  </a:cubicBezTo>
                  <a:cubicBezTo>
                    <a:pt x="115" y="0"/>
                    <a:pt x="111" y="5"/>
                    <a:pt x="108" y="3"/>
                  </a:cubicBezTo>
                  <a:cubicBezTo>
                    <a:pt x="106" y="0"/>
                    <a:pt x="99" y="2"/>
                    <a:pt x="100" y="4"/>
                  </a:cubicBezTo>
                  <a:cubicBezTo>
                    <a:pt x="100" y="6"/>
                    <a:pt x="98" y="6"/>
                    <a:pt x="96" y="4"/>
                  </a:cubicBezTo>
                  <a:cubicBezTo>
                    <a:pt x="93" y="2"/>
                    <a:pt x="88" y="4"/>
                    <a:pt x="83" y="3"/>
                  </a:cubicBezTo>
                  <a:cubicBezTo>
                    <a:pt x="78" y="3"/>
                    <a:pt x="80" y="7"/>
                    <a:pt x="75" y="5"/>
                  </a:cubicBezTo>
                  <a:cubicBezTo>
                    <a:pt x="70" y="3"/>
                    <a:pt x="64" y="4"/>
                    <a:pt x="66" y="5"/>
                  </a:cubicBezTo>
                  <a:cubicBezTo>
                    <a:pt x="67" y="5"/>
                    <a:pt x="65" y="7"/>
                    <a:pt x="63" y="6"/>
                  </a:cubicBezTo>
                  <a:cubicBezTo>
                    <a:pt x="61" y="5"/>
                    <a:pt x="59" y="6"/>
                    <a:pt x="60" y="8"/>
                  </a:cubicBezTo>
                  <a:cubicBezTo>
                    <a:pt x="61" y="11"/>
                    <a:pt x="51" y="8"/>
                    <a:pt x="51" y="10"/>
                  </a:cubicBezTo>
                  <a:cubicBezTo>
                    <a:pt x="51" y="13"/>
                    <a:pt x="48" y="14"/>
                    <a:pt x="45" y="12"/>
                  </a:cubicBezTo>
                  <a:cubicBezTo>
                    <a:pt x="43" y="10"/>
                    <a:pt x="34" y="9"/>
                    <a:pt x="36" y="11"/>
                  </a:cubicBezTo>
                  <a:cubicBezTo>
                    <a:pt x="39" y="13"/>
                    <a:pt x="29" y="12"/>
                    <a:pt x="31" y="14"/>
                  </a:cubicBezTo>
                  <a:cubicBezTo>
                    <a:pt x="34" y="16"/>
                    <a:pt x="28" y="18"/>
                    <a:pt x="28" y="16"/>
                  </a:cubicBezTo>
                  <a:cubicBezTo>
                    <a:pt x="28" y="15"/>
                    <a:pt x="22" y="13"/>
                    <a:pt x="20" y="15"/>
                  </a:cubicBezTo>
                  <a:cubicBezTo>
                    <a:pt x="18" y="17"/>
                    <a:pt x="17" y="20"/>
                    <a:pt x="16" y="18"/>
                  </a:cubicBezTo>
                  <a:cubicBezTo>
                    <a:pt x="15" y="17"/>
                    <a:pt x="10" y="18"/>
                    <a:pt x="5" y="19"/>
                  </a:cubicBezTo>
                  <a:cubicBezTo>
                    <a:pt x="0" y="21"/>
                    <a:pt x="6" y="22"/>
                    <a:pt x="9" y="20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40" name="Freeform 33"/>
            <p:cNvSpPr>
              <a:spLocks/>
            </p:cNvSpPr>
            <p:nvPr userDrawn="1"/>
          </p:nvSpPr>
          <p:spPr bwMode="auto">
            <a:xfrm>
              <a:off x="16581438" y="2554288"/>
              <a:ext cx="22225" cy="20638"/>
            </a:xfrm>
            <a:custGeom>
              <a:avLst/>
              <a:gdLst>
                <a:gd name="T0" fmla="*/ 3 w 8"/>
                <a:gd name="T1" fmla="*/ 6 h 7"/>
                <a:gd name="T2" fmla="*/ 4 w 8"/>
                <a:gd name="T3" fmla="*/ 1 h 7"/>
                <a:gd name="T4" fmla="*/ 3 w 8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3" y="6"/>
                  </a:moveTo>
                  <a:cubicBezTo>
                    <a:pt x="5" y="6"/>
                    <a:pt x="8" y="0"/>
                    <a:pt x="4" y="1"/>
                  </a:cubicBezTo>
                  <a:cubicBezTo>
                    <a:pt x="0" y="1"/>
                    <a:pt x="1" y="7"/>
                    <a:pt x="3" y="6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41" name="Freeform 34"/>
            <p:cNvSpPr>
              <a:spLocks/>
            </p:cNvSpPr>
            <p:nvPr userDrawn="1"/>
          </p:nvSpPr>
          <p:spPr bwMode="auto">
            <a:xfrm>
              <a:off x="16522700" y="2538413"/>
              <a:ext cx="36513" cy="26988"/>
            </a:xfrm>
            <a:custGeom>
              <a:avLst/>
              <a:gdLst>
                <a:gd name="T0" fmla="*/ 4 w 13"/>
                <a:gd name="T1" fmla="*/ 7 h 10"/>
                <a:gd name="T2" fmla="*/ 13 w 13"/>
                <a:gd name="T3" fmla="*/ 2 h 10"/>
                <a:gd name="T4" fmla="*/ 4 w 13"/>
                <a:gd name="T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4" y="7"/>
                  </a:moveTo>
                  <a:cubicBezTo>
                    <a:pt x="8" y="10"/>
                    <a:pt x="13" y="3"/>
                    <a:pt x="13" y="2"/>
                  </a:cubicBezTo>
                  <a:cubicBezTo>
                    <a:pt x="12" y="0"/>
                    <a:pt x="0" y="5"/>
                    <a:pt x="4" y="7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42" name="Freeform 35"/>
            <p:cNvSpPr>
              <a:spLocks/>
            </p:cNvSpPr>
            <p:nvPr userDrawn="1"/>
          </p:nvSpPr>
          <p:spPr bwMode="auto">
            <a:xfrm>
              <a:off x="16481425" y="2471738"/>
              <a:ext cx="100013" cy="66675"/>
            </a:xfrm>
            <a:custGeom>
              <a:avLst/>
              <a:gdLst>
                <a:gd name="T0" fmla="*/ 36 w 36"/>
                <a:gd name="T1" fmla="*/ 19 h 24"/>
                <a:gd name="T2" fmla="*/ 29 w 36"/>
                <a:gd name="T3" fmla="*/ 13 h 24"/>
                <a:gd name="T4" fmla="*/ 19 w 36"/>
                <a:gd name="T5" fmla="*/ 7 h 24"/>
                <a:gd name="T6" fmla="*/ 12 w 36"/>
                <a:gd name="T7" fmla="*/ 2 h 24"/>
                <a:gd name="T8" fmla="*/ 7 w 36"/>
                <a:gd name="T9" fmla="*/ 6 h 24"/>
                <a:gd name="T10" fmla="*/ 5 w 36"/>
                <a:gd name="T11" fmla="*/ 13 h 24"/>
                <a:gd name="T12" fmla="*/ 1 w 36"/>
                <a:gd name="T13" fmla="*/ 20 h 24"/>
                <a:gd name="T14" fmla="*/ 7 w 36"/>
                <a:gd name="T15" fmla="*/ 19 h 24"/>
                <a:gd name="T16" fmla="*/ 10 w 36"/>
                <a:gd name="T17" fmla="*/ 24 h 24"/>
                <a:gd name="T18" fmla="*/ 19 w 36"/>
                <a:gd name="T19" fmla="*/ 19 h 24"/>
                <a:gd name="T20" fmla="*/ 25 w 36"/>
                <a:gd name="T21" fmla="*/ 19 h 24"/>
                <a:gd name="T22" fmla="*/ 36 w 36"/>
                <a:gd name="T23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24">
                  <a:moveTo>
                    <a:pt x="36" y="19"/>
                  </a:moveTo>
                  <a:cubicBezTo>
                    <a:pt x="36" y="17"/>
                    <a:pt x="28" y="16"/>
                    <a:pt x="29" y="13"/>
                  </a:cubicBezTo>
                  <a:cubicBezTo>
                    <a:pt x="29" y="11"/>
                    <a:pt x="21" y="9"/>
                    <a:pt x="19" y="7"/>
                  </a:cubicBezTo>
                  <a:cubicBezTo>
                    <a:pt x="16" y="6"/>
                    <a:pt x="12" y="5"/>
                    <a:pt x="12" y="2"/>
                  </a:cubicBezTo>
                  <a:cubicBezTo>
                    <a:pt x="12" y="0"/>
                    <a:pt x="7" y="2"/>
                    <a:pt x="7" y="6"/>
                  </a:cubicBezTo>
                  <a:cubicBezTo>
                    <a:pt x="6" y="10"/>
                    <a:pt x="4" y="9"/>
                    <a:pt x="5" y="13"/>
                  </a:cubicBezTo>
                  <a:cubicBezTo>
                    <a:pt x="6" y="17"/>
                    <a:pt x="0" y="18"/>
                    <a:pt x="1" y="20"/>
                  </a:cubicBezTo>
                  <a:cubicBezTo>
                    <a:pt x="2" y="22"/>
                    <a:pt x="4" y="19"/>
                    <a:pt x="7" y="19"/>
                  </a:cubicBezTo>
                  <a:cubicBezTo>
                    <a:pt x="10" y="19"/>
                    <a:pt x="6" y="23"/>
                    <a:pt x="10" y="24"/>
                  </a:cubicBezTo>
                  <a:cubicBezTo>
                    <a:pt x="13" y="24"/>
                    <a:pt x="17" y="21"/>
                    <a:pt x="19" y="19"/>
                  </a:cubicBezTo>
                  <a:cubicBezTo>
                    <a:pt x="20" y="17"/>
                    <a:pt x="22" y="16"/>
                    <a:pt x="25" y="19"/>
                  </a:cubicBezTo>
                  <a:cubicBezTo>
                    <a:pt x="28" y="21"/>
                    <a:pt x="35" y="21"/>
                    <a:pt x="36" y="19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43" name="Freeform 36"/>
            <p:cNvSpPr>
              <a:spLocks/>
            </p:cNvSpPr>
            <p:nvPr userDrawn="1"/>
          </p:nvSpPr>
          <p:spPr bwMode="auto">
            <a:xfrm>
              <a:off x="16438563" y="2268538"/>
              <a:ext cx="400050" cy="303213"/>
            </a:xfrm>
            <a:custGeom>
              <a:avLst/>
              <a:gdLst>
                <a:gd name="T0" fmla="*/ 97 w 144"/>
                <a:gd name="T1" fmla="*/ 24 h 109"/>
                <a:gd name="T2" fmla="*/ 84 w 144"/>
                <a:gd name="T3" fmla="*/ 20 h 109"/>
                <a:gd name="T4" fmla="*/ 66 w 144"/>
                <a:gd name="T5" fmla="*/ 12 h 109"/>
                <a:gd name="T6" fmla="*/ 58 w 144"/>
                <a:gd name="T7" fmla="*/ 15 h 109"/>
                <a:gd name="T8" fmla="*/ 49 w 144"/>
                <a:gd name="T9" fmla="*/ 9 h 109"/>
                <a:gd name="T10" fmla="*/ 36 w 144"/>
                <a:gd name="T11" fmla="*/ 3 h 109"/>
                <a:gd name="T12" fmla="*/ 27 w 144"/>
                <a:gd name="T13" fmla="*/ 15 h 109"/>
                <a:gd name="T14" fmla="*/ 29 w 144"/>
                <a:gd name="T15" fmla="*/ 23 h 109"/>
                <a:gd name="T16" fmla="*/ 19 w 144"/>
                <a:gd name="T17" fmla="*/ 14 h 109"/>
                <a:gd name="T18" fmla="*/ 27 w 144"/>
                <a:gd name="T19" fmla="*/ 2 h 109"/>
                <a:gd name="T20" fmla="*/ 2 w 144"/>
                <a:gd name="T21" fmla="*/ 24 h 109"/>
                <a:gd name="T22" fmla="*/ 12 w 144"/>
                <a:gd name="T23" fmla="*/ 29 h 109"/>
                <a:gd name="T24" fmla="*/ 14 w 144"/>
                <a:gd name="T25" fmla="*/ 34 h 109"/>
                <a:gd name="T26" fmla="*/ 30 w 144"/>
                <a:gd name="T27" fmla="*/ 37 h 109"/>
                <a:gd name="T28" fmla="*/ 46 w 144"/>
                <a:gd name="T29" fmla="*/ 37 h 109"/>
                <a:gd name="T30" fmla="*/ 57 w 144"/>
                <a:gd name="T31" fmla="*/ 35 h 109"/>
                <a:gd name="T32" fmla="*/ 65 w 144"/>
                <a:gd name="T33" fmla="*/ 37 h 109"/>
                <a:gd name="T34" fmla="*/ 75 w 144"/>
                <a:gd name="T35" fmla="*/ 44 h 109"/>
                <a:gd name="T36" fmla="*/ 78 w 144"/>
                <a:gd name="T37" fmla="*/ 46 h 109"/>
                <a:gd name="T38" fmla="*/ 91 w 144"/>
                <a:gd name="T39" fmla="*/ 56 h 109"/>
                <a:gd name="T40" fmla="*/ 99 w 144"/>
                <a:gd name="T41" fmla="*/ 65 h 109"/>
                <a:gd name="T42" fmla="*/ 99 w 144"/>
                <a:gd name="T43" fmla="*/ 72 h 109"/>
                <a:gd name="T44" fmla="*/ 85 w 144"/>
                <a:gd name="T45" fmla="*/ 76 h 109"/>
                <a:gd name="T46" fmla="*/ 66 w 144"/>
                <a:gd name="T47" fmla="*/ 80 h 109"/>
                <a:gd name="T48" fmla="*/ 75 w 144"/>
                <a:gd name="T49" fmla="*/ 87 h 109"/>
                <a:gd name="T50" fmla="*/ 87 w 144"/>
                <a:gd name="T51" fmla="*/ 85 h 109"/>
                <a:gd name="T52" fmla="*/ 96 w 144"/>
                <a:gd name="T53" fmla="*/ 97 h 109"/>
                <a:gd name="T54" fmla="*/ 124 w 144"/>
                <a:gd name="T55" fmla="*/ 107 h 109"/>
                <a:gd name="T56" fmla="*/ 119 w 144"/>
                <a:gd name="T57" fmla="*/ 95 h 109"/>
                <a:gd name="T58" fmla="*/ 130 w 144"/>
                <a:gd name="T59" fmla="*/ 90 h 109"/>
                <a:gd name="T60" fmla="*/ 116 w 144"/>
                <a:gd name="T61" fmla="*/ 75 h 109"/>
                <a:gd name="T62" fmla="*/ 125 w 144"/>
                <a:gd name="T63" fmla="*/ 72 h 109"/>
                <a:gd name="T64" fmla="*/ 138 w 144"/>
                <a:gd name="T65" fmla="*/ 78 h 109"/>
                <a:gd name="T66" fmla="*/ 144 w 144"/>
                <a:gd name="T67" fmla="*/ 65 h 109"/>
                <a:gd name="T68" fmla="*/ 130 w 144"/>
                <a:gd name="T69" fmla="*/ 56 h 109"/>
                <a:gd name="T70" fmla="*/ 114 w 144"/>
                <a:gd name="T71" fmla="*/ 47 h 109"/>
                <a:gd name="T72" fmla="*/ 115 w 144"/>
                <a:gd name="T73" fmla="*/ 43 h 109"/>
                <a:gd name="T74" fmla="*/ 116 w 144"/>
                <a:gd name="T75" fmla="*/ 36 h 109"/>
                <a:gd name="T76" fmla="*/ 113 w 144"/>
                <a:gd name="T77" fmla="*/ 34 h 109"/>
                <a:gd name="T78" fmla="*/ 101 w 144"/>
                <a:gd name="T79" fmla="*/ 29 h 109"/>
                <a:gd name="T80" fmla="*/ 93 w 144"/>
                <a:gd name="T81" fmla="*/ 2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09">
                  <a:moveTo>
                    <a:pt x="93" y="28"/>
                  </a:moveTo>
                  <a:cubicBezTo>
                    <a:pt x="95" y="28"/>
                    <a:pt x="98" y="26"/>
                    <a:pt x="97" y="24"/>
                  </a:cubicBezTo>
                  <a:cubicBezTo>
                    <a:pt x="97" y="22"/>
                    <a:pt x="91" y="22"/>
                    <a:pt x="90" y="25"/>
                  </a:cubicBezTo>
                  <a:cubicBezTo>
                    <a:pt x="88" y="27"/>
                    <a:pt x="84" y="22"/>
                    <a:pt x="84" y="20"/>
                  </a:cubicBezTo>
                  <a:cubicBezTo>
                    <a:pt x="84" y="18"/>
                    <a:pt x="76" y="20"/>
                    <a:pt x="77" y="16"/>
                  </a:cubicBezTo>
                  <a:cubicBezTo>
                    <a:pt x="78" y="13"/>
                    <a:pt x="69" y="12"/>
                    <a:pt x="66" y="12"/>
                  </a:cubicBezTo>
                  <a:cubicBezTo>
                    <a:pt x="64" y="12"/>
                    <a:pt x="60" y="14"/>
                    <a:pt x="61" y="16"/>
                  </a:cubicBezTo>
                  <a:cubicBezTo>
                    <a:pt x="61" y="19"/>
                    <a:pt x="58" y="18"/>
                    <a:pt x="58" y="15"/>
                  </a:cubicBezTo>
                  <a:cubicBezTo>
                    <a:pt x="57" y="13"/>
                    <a:pt x="51" y="18"/>
                    <a:pt x="49" y="18"/>
                  </a:cubicBezTo>
                  <a:cubicBezTo>
                    <a:pt x="47" y="18"/>
                    <a:pt x="50" y="11"/>
                    <a:pt x="49" y="9"/>
                  </a:cubicBezTo>
                  <a:cubicBezTo>
                    <a:pt x="49" y="7"/>
                    <a:pt x="47" y="6"/>
                    <a:pt x="46" y="3"/>
                  </a:cubicBezTo>
                  <a:cubicBezTo>
                    <a:pt x="44" y="0"/>
                    <a:pt x="38" y="1"/>
                    <a:pt x="36" y="3"/>
                  </a:cubicBezTo>
                  <a:cubicBezTo>
                    <a:pt x="34" y="5"/>
                    <a:pt x="28" y="4"/>
                    <a:pt x="25" y="7"/>
                  </a:cubicBezTo>
                  <a:cubicBezTo>
                    <a:pt x="22" y="11"/>
                    <a:pt x="25" y="14"/>
                    <a:pt x="27" y="15"/>
                  </a:cubicBezTo>
                  <a:cubicBezTo>
                    <a:pt x="28" y="16"/>
                    <a:pt x="22" y="18"/>
                    <a:pt x="24" y="20"/>
                  </a:cubicBezTo>
                  <a:cubicBezTo>
                    <a:pt x="26" y="21"/>
                    <a:pt x="29" y="21"/>
                    <a:pt x="29" y="23"/>
                  </a:cubicBezTo>
                  <a:cubicBezTo>
                    <a:pt x="29" y="26"/>
                    <a:pt x="22" y="23"/>
                    <a:pt x="21" y="20"/>
                  </a:cubicBezTo>
                  <a:cubicBezTo>
                    <a:pt x="19" y="18"/>
                    <a:pt x="21" y="15"/>
                    <a:pt x="19" y="14"/>
                  </a:cubicBezTo>
                  <a:cubicBezTo>
                    <a:pt x="18" y="12"/>
                    <a:pt x="19" y="9"/>
                    <a:pt x="22" y="6"/>
                  </a:cubicBezTo>
                  <a:cubicBezTo>
                    <a:pt x="25" y="3"/>
                    <a:pt x="27" y="4"/>
                    <a:pt x="27" y="2"/>
                  </a:cubicBezTo>
                  <a:cubicBezTo>
                    <a:pt x="27" y="0"/>
                    <a:pt x="15" y="0"/>
                    <a:pt x="7" y="7"/>
                  </a:cubicBezTo>
                  <a:cubicBezTo>
                    <a:pt x="0" y="14"/>
                    <a:pt x="2" y="23"/>
                    <a:pt x="2" y="24"/>
                  </a:cubicBezTo>
                  <a:cubicBezTo>
                    <a:pt x="3" y="26"/>
                    <a:pt x="10" y="25"/>
                    <a:pt x="13" y="26"/>
                  </a:cubicBezTo>
                  <a:cubicBezTo>
                    <a:pt x="17" y="28"/>
                    <a:pt x="15" y="29"/>
                    <a:pt x="12" y="29"/>
                  </a:cubicBezTo>
                  <a:cubicBezTo>
                    <a:pt x="9" y="28"/>
                    <a:pt x="4" y="27"/>
                    <a:pt x="5" y="29"/>
                  </a:cubicBezTo>
                  <a:cubicBezTo>
                    <a:pt x="5" y="31"/>
                    <a:pt x="11" y="35"/>
                    <a:pt x="14" y="34"/>
                  </a:cubicBezTo>
                  <a:cubicBezTo>
                    <a:pt x="18" y="33"/>
                    <a:pt x="18" y="33"/>
                    <a:pt x="20" y="36"/>
                  </a:cubicBezTo>
                  <a:cubicBezTo>
                    <a:pt x="21" y="38"/>
                    <a:pt x="26" y="37"/>
                    <a:pt x="30" y="37"/>
                  </a:cubicBezTo>
                  <a:cubicBezTo>
                    <a:pt x="34" y="37"/>
                    <a:pt x="39" y="39"/>
                    <a:pt x="41" y="39"/>
                  </a:cubicBezTo>
                  <a:cubicBezTo>
                    <a:pt x="43" y="39"/>
                    <a:pt x="46" y="38"/>
                    <a:pt x="46" y="37"/>
                  </a:cubicBezTo>
                  <a:cubicBezTo>
                    <a:pt x="47" y="36"/>
                    <a:pt x="56" y="39"/>
                    <a:pt x="58" y="38"/>
                  </a:cubicBezTo>
                  <a:cubicBezTo>
                    <a:pt x="61" y="38"/>
                    <a:pt x="59" y="36"/>
                    <a:pt x="57" y="35"/>
                  </a:cubicBezTo>
                  <a:cubicBezTo>
                    <a:pt x="56" y="35"/>
                    <a:pt x="56" y="32"/>
                    <a:pt x="59" y="33"/>
                  </a:cubicBezTo>
                  <a:cubicBezTo>
                    <a:pt x="61" y="34"/>
                    <a:pt x="64" y="35"/>
                    <a:pt x="65" y="37"/>
                  </a:cubicBezTo>
                  <a:cubicBezTo>
                    <a:pt x="65" y="38"/>
                    <a:pt x="67" y="38"/>
                    <a:pt x="67" y="39"/>
                  </a:cubicBezTo>
                  <a:cubicBezTo>
                    <a:pt x="68" y="41"/>
                    <a:pt x="75" y="43"/>
                    <a:pt x="75" y="44"/>
                  </a:cubicBezTo>
                  <a:cubicBezTo>
                    <a:pt x="75" y="46"/>
                    <a:pt x="68" y="47"/>
                    <a:pt x="70" y="49"/>
                  </a:cubicBezTo>
                  <a:cubicBezTo>
                    <a:pt x="72" y="50"/>
                    <a:pt x="75" y="47"/>
                    <a:pt x="78" y="46"/>
                  </a:cubicBezTo>
                  <a:cubicBezTo>
                    <a:pt x="81" y="46"/>
                    <a:pt x="81" y="52"/>
                    <a:pt x="83" y="51"/>
                  </a:cubicBezTo>
                  <a:cubicBezTo>
                    <a:pt x="86" y="50"/>
                    <a:pt x="88" y="53"/>
                    <a:pt x="91" y="56"/>
                  </a:cubicBezTo>
                  <a:cubicBezTo>
                    <a:pt x="93" y="60"/>
                    <a:pt x="90" y="64"/>
                    <a:pt x="91" y="65"/>
                  </a:cubicBezTo>
                  <a:cubicBezTo>
                    <a:pt x="91" y="67"/>
                    <a:pt x="96" y="66"/>
                    <a:pt x="99" y="65"/>
                  </a:cubicBezTo>
                  <a:cubicBezTo>
                    <a:pt x="102" y="63"/>
                    <a:pt x="105" y="66"/>
                    <a:pt x="107" y="68"/>
                  </a:cubicBezTo>
                  <a:cubicBezTo>
                    <a:pt x="109" y="70"/>
                    <a:pt x="98" y="74"/>
                    <a:pt x="99" y="72"/>
                  </a:cubicBezTo>
                  <a:cubicBezTo>
                    <a:pt x="100" y="70"/>
                    <a:pt x="93" y="65"/>
                    <a:pt x="86" y="67"/>
                  </a:cubicBezTo>
                  <a:cubicBezTo>
                    <a:pt x="80" y="70"/>
                    <a:pt x="84" y="74"/>
                    <a:pt x="85" y="76"/>
                  </a:cubicBezTo>
                  <a:cubicBezTo>
                    <a:pt x="86" y="78"/>
                    <a:pt x="79" y="80"/>
                    <a:pt x="73" y="78"/>
                  </a:cubicBezTo>
                  <a:cubicBezTo>
                    <a:pt x="67" y="76"/>
                    <a:pt x="69" y="80"/>
                    <a:pt x="66" y="80"/>
                  </a:cubicBezTo>
                  <a:cubicBezTo>
                    <a:pt x="64" y="80"/>
                    <a:pt x="61" y="84"/>
                    <a:pt x="63" y="86"/>
                  </a:cubicBezTo>
                  <a:cubicBezTo>
                    <a:pt x="66" y="89"/>
                    <a:pt x="71" y="86"/>
                    <a:pt x="75" y="87"/>
                  </a:cubicBezTo>
                  <a:cubicBezTo>
                    <a:pt x="79" y="87"/>
                    <a:pt x="79" y="88"/>
                    <a:pt x="80" y="86"/>
                  </a:cubicBezTo>
                  <a:cubicBezTo>
                    <a:pt x="80" y="83"/>
                    <a:pt x="84" y="85"/>
                    <a:pt x="87" y="85"/>
                  </a:cubicBezTo>
                  <a:cubicBezTo>
                    <a:pt x="90" y="86"/>
                    <a:pt x="90" y="90"/>
                    <a:pt x="93" y="90"/>
                  </a:cubicBezTo>
                  <a:cubicBezTo>
                    <a:pt x="97" y="91"/>
                    <a:pt x="94" y="95"/>
                    <a:pt x="96" y="97"/>
                  </a:cubicBezTo>
                  <a:cubicBezTo>
                    <a:pt x="98" y="100"/>
                    <a:pt x="106" y="98"/>
                    <a:pt x="108" y="101"/>
                  </a:cubicBezTo>
                  <a:cubicBezTo>
                    <a:pt x="111" y="104"/>
                    <a:pt x="123" y="109"/>
                    <a:pt x="124" y="107"/>
                  </a:cubicBezTo>
                  <a:cubicBezTo>
                    <a:pt x="126" y="105"/>
                    <a:pt x="114" y="94"/>
                    <a:pt x="111" y="93"/>
                  </a:cubicBezTo>
                  <a:cubicBezTo>
                    <a:pt x="108" y="92"/>
                    <a:pt x="114" y="91"/>
                    <a:pt x="119" y="95"/>
                  </a:cubicBezTo>
                  <a:cubicBezTo>
                    <a:pt x="123" y="98"/>
                    <a:pt x="129" y="100"/>
                    <a:pt x="132" y="96"/>
                  </a:cubicBezTo>
                  <a:cubicBezTo>
                    <a:pt x="136" y="92"/>
                    <a:pt x="130" y="93"/>
                    <a:pt x="130" y="90"/>
                  </a:cubicBezTo>
                  <a:cubicBezTo>
                    <a:pt x="130" y="87"/>
                    <a:pt x="128" y="83"/>
                    <a:pt x="125" y="83"/>
                  </a:cubicBezTo>
                  <a:cubicBezTo>
                    <a:pt x="121" y="83"/>
                    <a:pt x="113" y="76"/>
                    <a:pt x="116" y="75"/>
                  </a:cubicBezTo>
                  <a:cubicBezTo>
                    <a:pt x="119" y="74"/>
                    <a:pt x="115" y="72"/>
                    <a:pt x="118" y="69"/>
                  </a:cubicBezTo>
                  <a:cubicBezTo>
                    <a:pt x="120" y="67"/>
                    <a:pt x="122" y="72"/>
                    <a:pt x="125" y="72"/>
                  </a:cubicBezTo>
                  <a:cubicBezTo>
                    <a:pt x="127" y="72"/>
                    <a:pt x="128" y="75"/>
                    <a:pt x="132" y="79"/>
                  </a:cubicBezTo>
                  <a:cubicBezTo>
                    <a:pt x="137" y="83"/>
                    <a:pt x="137" y="80"/>
                    <a:pt x="138" y="78"/>
                  </a:cubicBezTo>
                  <a:cubicBezTo>
                    <a:pt x="138" y="75"/>
                    <a:pt x="143" y="77"/>
                    <a:pt x="143" y="75"/>
                  </a:cubicBezTo>
                  <a:cubicBezTo>
                    <a:pt x="144" y="65"/>
                    <a:pt x="144" y="65"/>
                    <a:pt x="144" y="65"/>
                  </a:cubicBezTo>
                  <a:cubicBezTo>
                    <a:pt x="140" y="65"/>
                    <a:pt x="139" y="62"/>
                    <a:pt x="139" y="61"/>
                  </a:cubicBezTo>
                  <a:cubicBezTo>
                    <a:pt x="139" y="59"/>
                    <a:pt x="132" y="55"/>
                    <a:pt x="130" y="56"/>
                  </a:cubicBezTo>
                  <a:cubicBezTo>
                    <a:pt x="128" y="57"/>
                    <a:pt x="124" y="53"/>
                    <a:pt x="121" y="53"/>
                  </a:cubicBezTo>
                  <a:cubicBezTo>
                    <a:pt x="118" y="53"/>
                    <a:pt x="114" y="50"/>
                    <a:pt x="114" y="47"/>
                  </a:cubicBezTo>
                  <a:cubicBezTo>
                    <a:pt x="115" y="44"/>
                    <a:pt x="120" y="48"/>
                    <a:pt x="121" y="46"/>
                  </a:cubicBezTo>
                  <a:cubicBezTo>
                    <a:pt x="122" y="43"/>
                    <a:pt x="116" y="44"/>
                    <a:pt x="115" y="43"/>
                  </a:cubicBezTo>
                  <a:cubicBezTo>
                    <a:pt x="115" y="41"/>
                    <a:pt x="117" y="41"/>
                    <a:pt x="118" y="40"/>
                  </a:cubicBezTo>
                  <a:cubicBezTo>
                    <a:pt x="120" y="39"/>
                    <a:pt x="117" y="37"/>
                    <a:pt x="116" y="36"/>
                  </a:cubicBezTo>
                  <a:cubicBezTo>
                    <a:pt x="114" y="35"/>
                    <a:pt x="114" y="38"/>
                    <a:pt x="112" y="38"/>
                  </a:cubicBezTo>
                  <a:cubicBezTo>
                    <a:pt x="110" y="38"/>
                    <a:pt x="112" y="35"/>
                    <a:pt x="113" y="34"/>
                  </a:cubicBezTo>
                  <a:cubicBezTo>
                    <a:pt x="114" y="32"/>
                    <a:pt x="108" y="30"/>
                    <a:pt x="105" y="31"/>
                  </a:cubicBezTo>
                  <a:cubicBezTo>
                    <a:pt x="102" y="32"/>
                    <a:pt x="101" y="31"/>
                    <a:pt x="101" y="29"/>
                  </a:cubicBezTo>
                  <a:cubicBezTo>
                    <a:pt x="101" y="27"/>
                    <a:pt x="97" y="29"/>
                    <a:pt x="95" y="30"/>
                  </a:cubicBezTo>
                  <a:cubicBezTo>
                    <a:pt x="93" y="31"/>
                    <a:pt x="91" y="29"/>
                    <a:pt x="93" y="28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44" name="Freeform 37"/>
            <p:cNvSpPr>
              <a:spLocks/>
            </p:cNvSpPr>
            <p:nvPr userDrawn="1"/>
          </p:nvSpPr>
          <p:spPr bwMode="auto">
            <a:xfrm>
              <a:off x="16616363" y="2413000"/>
              <a:ext cx="44450" cy="33338"/>
            </a:xfrm>
            <a:custGeom>
              <a:avLst/>
              <a:gdLst>
                <a:gd name="T0" fmla="*/ 13 w 16"/>
                <a:gd name="T1" fmla="*/ 9 h 12"/>
                <a:gd name="T2" fmla="*/ 14 w 16"/>
                <a:gd name="T3" fmla="*/ 2 h 12"/>
                <a:gd name="T4" fmla="*/ 7 w 16"/>
                <a:gd name="T5" fmla="*/ 1 h 12"/>
                <a:gd name="T6" fmla="*/ 2 w 16"/>
                <a:gd name="T7" fmla="*/ 8 h 12"/>
                <a:gd name="T8" fmla="*/ 13 w 16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3" y="9"/>
                  </a:moveTo>
                  <a:cubicBezTo>
                    <a:pt x="16" y="8"/>
                    <a:pt x="15" y="4"/>
                    <a:pt x="14" y="2"/>
                  </a:cubicBezTo>
                  <a:cubicBezTo>
                    <a:pt x="12" y="1"/>
                    <a:pt x="9" y="0"/>
                    <a:pt x="7" y="1"/>
                  </a:cubicBezTo>
                  <a:cubicBezTo>
                    <a:pt x="4" y="1"/>
                    <a:pt x="0" y="5"/>
                    <a:pt x="2" y="8"/>
                  </a:cubicBezTo>
                  <a:cubicBezTo>
                    <a:pt x="5" y="12"/>
                    <a:pt x="10" y="9"/>
                    <a:pt x="13" y="9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45" name="Freeform 38"/>
            <p:cNvSpPr>
              <a:spLocks/>
            </p:cNvSpPr>
            <p:nvPr userDrawn="1"/>
          </p:nvSpPr>
          <p:spPr bwMode="auto">
            <a:xfrm>
              <a:off x="16570325" y="2266950"/>
              <a:ext cx="68263" cy="38100"/>
            </a:xfrm>
            <a:custGeom>
              <a:avLst/>
              <a:gdLst>
                <a:gd name="T0" fmla="*/ 2 w 25"/>
                <a:gd name="T1" fmla="*/ 3 h 14"/>
                <a:gd name="T2" fmla="*/ 5 w 25"/>
                <a:gd name="T3" fmla="*/ 9 h 14"/>
                <a:gd name="T4" fmla="*/ 12 w 25"/>
                <a:gd name="T5" fmla="*/ 12 h 14"/>
                <a:gd name="T6" fmla="*/ 25 w 25"/>
                <a:gd name="T7" fmla="*/ 10 h 14"/>
                <a:gd name="T8" fmla="*/ 12 w 25"/>
                <a:gd name="T9" fmla="*/ 3 h 14"/>
                <a:gd name="T10" fmla="*/ 2 w 25"/>
                <a:gd name="T1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4">
                  <a:moveTo>
                    <a:pt x="2" y="3"/>
                  </a:moveTo>
                  <a:cubicBezTo>
                    <a:pt x="0" y="6"/>
                    <a:pt x="4" y="6"/>
                    <a:pt x="5" y="9"/>
                  </a:cubicBezTo>
                  <a:cubicBezTo>
                    <a:pt x="5" y="13"/>
                    <a:pt x="9" y="14"/>
                    <a:pt x="12" y="12"/>
                  </a:cubicBezTo>
                  <a:cubicBezTo>
                    <a:pt x="16" y="10"/>
                    <a:pt x="25" y="12"/>
                    <a:pt x="25" y="10"/>
                  </a:cubicBezTo>
                  <a:cubicBezTo>
                    <a:pt x="25" y="7"/>
                    <a:pt x="15" y="3"/>
                    <a:pt x="12" y="3"/>
                  </a:cubicBezTo>
                  <a:cubicBezTo>
                    <a:pt x="8" y="4"/>
                    <a:pt x="3" y="0"/>
                    <a:pt x="2" y="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46" name="Freeform 39"/>
            <p:cNvSpPr>
              <a:spLocks/>
            </p:cNvSpPr>
            <p:nvPr userDrawn="1"/>
          </p:nvSpPr>
          <p:spPr bwMode="auto">
            <a:xfrm>
              <a:off x="15821025" y="2727325"/>
              <a:ext cx="34925" cy="38100"/>
            </a:xfrm>
            <a:custGeom>
              <a:avLst/>
              <a:gdLst>
                <a:gd name="T0" fmla="*/ 4 w 13"/>
                <a:gd name="T1" fmla="*/ 2 h 14"/>
                <a:gd name="T2" fmla="*/ 12 w 13"/>
                <a:gd name="T3" fmla="*/ 13 h 14"/>
                <a:gd name="T4" fmla="*/ 9 w 13"/>
                <a:gd name="T5" fmla="*/ 5 h 14"/>
                <a:gd name="T6" fmla="*/ 4 w 13"/>
                <a:gd name="T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4" y="2"/>
                  </a:moveTo>
                  <a:cubicBezTo>
                    <a:pt x="0" y="4"/>
                    <a:pt x="10" y="14"/>
                    <a:pt x="12" y="13"/>
                  </a:cubicBezTo>
                  <a:cubicBezTo>
                    <a:pt x="13" y="12"/>
                    <a:pt x="9" y="8"/>
                    <a:pt x="9" y="5"/>
                  </a:cubicBezTo>
                  <a:cubicBezTo>
                    <a:pt x="9" y="3"/>
                    <a:pt x="8" y="0"/>
                    <a:pt x="4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47" name="Freeform 40"/>
            <p:cNvSpPr>
              <a:spLocks noEditPoints="1"/>
            </p:cNvSpPr>
            <p:nvPr userDrawn="1"/>
          </p:nvSpPr>
          <p:spPr bwMode="auto">
            <a:xfrm>
              <a:off x="15328900" y="2260600"/>
              <a:ext cx="1538288" cy="1112838"/>
            </a:xfrm>
            <a:custGeom>
              <a:avLst/>
              <a:gdLst>
                <a:gd name="T0" fmla="*/ 525 w 554"/>
                <a:gd name="T1" fmla="*/ 135 h 401"/>
                <a:gd name="T2" fmla="*/ 496 w 554"/>
                <a:gd name="T3" fmla="*/ 114 h 401"/>
                <a:gd name="T4" fmla="*/ 464 w 554"/>
                <a:gd name="T5" fmla="*/ 115 h 401"/>
                <a:gd name="T6" fmla="*/ 457 w 554"/>
                <a:gd name="T7" fmla="*/ 168 h 401"/>
                <a:gd name="T8" fmla="*/ 441 w 554"/>
                <a:gd name="T9" fmla="*/ 168 h 401"/>
                <a:gd name="T10" fmla="*/ 389 w 554"/>
                <a:gd name="T11" fmla="*/ 145 h 401"/>
                <a:gd name="T12" fmla="*/ 398 w 554"/>
                <a:gd name="T13" fmla="*/ 99 h 401"/>
                <a:gd name="T14" fmla="*/ 414 w 554"/>
                <a:gd name="T15" fmla="*/ 82 h 401"/>
                <a:gd name="T16" fmla="*/ 445 w 554"/>
                <a:gd name="T17" fmla="*/ 66 h 401"/>
                <a:gd name="T18" fmla="*/ 428 w 554"/>
                <a:gd name="T19" fmla="*/ 50 h 401"/>
                <a:gd name="T20" fmla="*/ 412 w 554"/>
                <a:gd name="T21" fmla="*/ 53 h 401"/>
                <a:gd name="T22" fmla="*/ 394 w 554"/>
                <a:gd name="T23" fmla="*/ 39 h 401"/>
                <a:gd name="T24" fmla="*/ 394 w 554"/>
                <a:gd name="T25" fmla="*/ 2 h 401"/>
                <a:gd name="T26" fmla="*/ 369 w 554"/>
                <a:gd name="T27" fmla="*/ 33 h 401"/>
                <a:gd name="T28" fmla="*/ 372 w 554"/>
                <a:gd name="T29" fmla="*/ 65 h 401"/>
                <a:gd name="T30" fmla="*/ 365 w 554"/>
                <a:gd name="T31" fmla="*/ 43 h 401"/>
                <a:gd name="T32" fmla="*/ 329 w 554"/>
                <a:gd name="T33" fmla="*/ 58 h 401"/>
                <a:gd name="T34" fmla="*/ 308 w 554"/>
                <a:gd name="T35" fmla="*/ 68 h 401"/>
                <a:gd name="T36" fmla="*/ 253 w 554"/>
                <a:gd name="T37" fmla="*/ 47 h 401"/>
                <a:gd name="T38" fmla="*/ 196 w 554"/>
                <a:gd name="T39" fmla="*/ 44 h 401"/>
                <a:gd name="T40" fmla="*/ 176 w 554"/>
                <a:gd name="T41" fmla="*/ 46 h 401"/>
                <a:gd name="T42" fmla="*/ 108 w 554"/>
                <a:gd name="T43" fmla="*/ 40 h 401"/>
                <a:gd name="T44" fmla="*/ 54 w 554"/>
                <a:gd name="T45" fmla="*/ 32 h 401"/>
                <a:gd name="T46" fmla="*/ 23 w 554"/>
                <a:gd name="T47" fmla="*/ 68 h 401"/>
                <a:gd name="T48" fmla="*/ 1 w 554"/>
                <a:gd name="T49" fmla="*/ 80 h 401"/>
                <a:gd name="T50" fmla="*/ 19 w 554"/>
                <a:gd name="T51" fmla="*/ 100 h 401"/>
                <a:gd name="T52" fmla="*/ 36 w 554"/>
                <a:gd name="T53" fmla="*/ 135 h 401"/>
                <a:gd name="T54" fmla="*/ 32 w 554"/>
                <a:gd name="T55" fmla="*/ 160 h 401"/>
                <a:gd name="T56" fmla="*/ 75 w 554"/>
                <a:gd name="T57" fmla="*/ 134 h 401"/>
                <a:gd name="T58" fmla="*/ 85 w 554"/>
                <a:gd name="T59" fmla="*/ 128 h 401"/>
                <a:gd name="T60" fmla="*/ 110 w 554"/>
                <a:gd name="T61" fmla="*/ 121 h 401"/>
                <a:gd name="T62" fmla="*/ 154 w 554"/>
                <a:gd name="T63" fmla="*/ 133 h 401"/>
                <a:gd name="T64" fmla="*/ 171 w 554"/>
                <a:gd name="T65" fmla="*/ 152 h 401"/>
                <a:gd name="T66" fmla="*/ 180 w 554"/>
                <a:gd name="T67" fmla="*/ 152 h 401"/>
                <a:gd name="T68" fmla="*/ 185 w 554"/>
                <a:gd name="T69" fmla="*/ 161 h 401"/>
                <a:gd name="T70" fmla="*/ 202 w 554"/>
                <a:gd name="T71" fmla="*/ 178 h 401"/>
                <a:gd name="T72" fmla="*/ 234 w 554"/>
                <a:gd name="T73" fmla="*/ 204 h 401"/>
                <a:gd name="T74" fmla="*/ 210 w 554"/>
                <a:gd name="T75" fmla="*/ 193 h 401"/>
                <a:gd name="T76" fmla="*/ 228 w 554"/>
                <a:gd name="T77" fmla="*/ 220 h 401"/>
                <a:gd name="T78" fmla="*/ 238 w 554"/>
                <a:gd name="T79" fmla="*/ 283 h 401"/>
                <a:gd name="T80" fmla="*/ 275 w 554"/>
                <a:gd name="T81" fmla="*/ 332 h 401"/>
                <a:gd name="T82" fmla="*/ 286 w 554"/>
                <a:gd name="T83" fmla="*/ 331 h 401"/>
                <a:gd name="T84" fmla="*/ 286 w 554"/>
                <a:gd name="T85" fmla="*/ 324 h 401"/>
                <a:gd name="T86" fmla="*/ 324 w 554"/>
                <a:gd name="T87" fmla="*/ 370 h 401"/>
                <a:gd name="T88" fmla="*/ 407 w 554"/>
                <a:gd name="T89" fmla="*/ 400 h 401"/>
                <a:gd name="T90" fmla="*/ 415 w 554"/>
                <a:gd name="T91" fmla="*/ 371 h 401"/>
                <a:gd name="T92" fmla="*/ 364 w 554"/>
                <a:gd name="T93" fmla="*/ 369 h 401"/>
                <a:gd name="T94" fmla="*/ 379 w 554"/>
                <a:gd name="T95" fmla="*/ 322 h 401"/>
                <a:gd name="T96" fmla="*/ 408 w 554"/>
                <a:gd name="T97" fmla="*/ 317 h 401"/>
                <a:gd name="T98" fmla="*/ 446 w 554"/>
                <a:gd name="T99" fmla="*/ 346 h 401"/>
                <a:gd name="T100" fmla="*/ 469 w 554"/>
                <a:gd name="T101" fmla="*/ 289 h 401"/>
                <a:gd name="T102" fmla="*/ 472 w 554"/>
                <a:gd name="T103" fmla="*/ 269 h 401"/>
                <a:gd name="T104" fmla="*/ 497 w 554"/>
                <a:gd name="T105" fmla="*/ 250 h 401"/>
                <a:gd name="T106" fmla="*/ 532 w 554"/>
                <a:gd name="T107" fmla="*/ 225 h 401"/>
                <a:gd name="T108" fmla="*/ 398 w 554"/>
                <a:gd name="T109" fmla="*/ 386 h 401"/>
                <a:gd name="T110" fmla="*/ 363 w 554"/>
                <a:gd name="T111" fmla="*/ 342 h 401"/>
                <a:gd name="T112" fmla="*/ 427 w 554"/>
                <a:gd name="T113" fmla="*/ 212 h 401"/>
                <a:gd name="T114" fmla="*/ 417 w 554"/>
                <a:gd name="T115" fmla="*/ 249 h 401"/>
                <a:gd name="T116" fmla="*/ 440 w 554"/>
                <a:gd name="T117" fmla="*/ 243 h 401"/>
                <a:gd name="T118" fmla="*/ 457 w 554"/>
                <a:gd name="T119" fmla="*/ 24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4" h="401">
                  <a:moveTo>
                    <a:pt x="547" y="195"/>
                  </a:moveTo>
                  <a:cubicBezTo>
                    <a:pt x="543" y="139"/>
                    <a:pt x="543" y="139"/>
                    <a:pt x="543" y="139"/>
                  </a:cubicBezTo>
                  <a:cubicBezTo>
                    <a:pt x="543" y="138"/>
                    <a:pt x="541" y="137"/>
                    <a:pt x="541" y="136"/>
                  </a:cubicBezTo>
                  <a:cubicBezTo>
                    <a:pt x="541" y="135"/>
                    <a:pt x="539" y="133"/>
                    <a:pt x="539" y="132"/>
                  </a:cubicBezTo>
                  <a:cubicBezTo>
                    <a:pt x="539" y="131"/>
                    <a:pt x="536" y="128"/>
                    <a:pt x="536" y="126"/>
                  </a:cubicBezTo>
                  <a:cubicBezTo>
                    <a:pt x="536" y="125"/>
                    <a:pt x="534" y="124"/>
                    <a:pt x="533" y="122"/>
                  </a:cubicBezTo>
                  <a:cubicBezTo>
                    <a:pt x="532" y="120"/>
                    <a:pt x="532" y="121"/>
                    <a:pt x="531" y="123"/>
                  </a:cubicBezTo>
                  <a:cubicBezTo>
                    <a:pt x="530" y="126"/>
                    <a:pt x="528" y="126"/>
                    <a:pt x="529" y="127"/>
                  </a:cubicBezTo>
                  <a:cubicBezTo>
                    <a:pt x="530" y="129"/>
                    <a:pt x="529" y="129"/>
                    <a:pt x="528" y="130"/>
                  </a:cubicBezTo>
                  <a:cubicBezTo>
                    <a:pt x="527" y="131"/>
                    <a:pt x="529" y="133"/>
                    <a:pt x="527" y="133"/>
                  </a:cubicBezTo>
                  <a:cubicBezTo>
                    <a:pt x="525" y="133"/>
                    <a:pt x="526" y="136"/>
                    <a:pt x="525" y="135"/>
                  </a:cubicBezTo>
                  <a:cubicBezTo>
                    <a:pt x="524" y="133"/>
                    <a:pt x="522" y="134"/>
                    <a:pt x="522" y="135"/>
                  </a:cubicBezTo>
                  <a:cubicBezTo>
                    <a:pt x="522" y="137"/>
                    <a:pt x="518" y="138"/>
                    <a:pt x="517" y="138"/>
                  </a:cubicBezTo>
                  <a:cubicBezTo>
                    <a:pt x="515" y="138"/>
                    <a:pt x="515" y="135"/>
                    <a:pt x="514" y="136"/>
                  </a:cubicBezTo>
                  <a:cubicBezTo>
                    <a:pt x="513" y="137"/>
                    <a:pt x="513" y="133"/>
                    <a:pt x="511" y="133"/>
                  </a:cubicBezTo>
                  <a:cubicBezTo>
                    <a:pt x="509" y="133"/>
                    <a:pt x="508" y="133"/>
                    <a:pt x="508" y="132"/>
                  </a:cubicBezTo>
                  <a:cubicBezTo>
                    <a:pt x="509" y="130"/>
                    <a:pt x="505" y="129"/>
                    <a:pt x="506" y="128"/>
                  </a:cubicBezTo>
                  <a:cubicBezTo>
                    <a:pt x="508" y="127"/>
                    <a:pt x="506" y="125"/>
                    <a:pt x="506" y="122"/>
                  </a:cubicBezTo>
                  <a:cubicBezTo>
                    <a:pt x="506" y="119"/>
                    <a:pt x="508" y="119"/>
                    <a:pt x="508" y="118"/>
                  </a:cubicBezTo>
                  <a:cubicBezTo>
                    <a:pt x="508" y="117"/>
                    <a:pt x="506" y="117"/>
                    <a:pt x="505" y="118"/>
                  </a:cubicBezTo>
                  <a:cubicBezTo>
                    <a:pt x="503" y="119"/>
                    <a:pt x="503" y="116"/>
                    <a:pt x="502" y="117"/>
                  </a:cubicBezTo>
                  <a:cubicBezTo>
                    <a:pt x="500" y="117"/>
                    <a:pt x="496" y="116"/>
                    <a:pt x="496" y="114"/>
                  </a:cubicBezTo>
                  <a:cubicBezTo>
                    <a:pt x="496" y="112"/>
                    <a:pt x="494" y="113"/>
                    <a:pt x="493" y="111"/>
                  </a:cubicBezTo>
                  <a:cubicBezTo>
                    <a:pt x="493" y="110"/>
                    <a:pt x="491" y="111"/>
                    <a:pt x="491" y="110"/>
                  </a:cubicBezTo>
                  <a:cubicBezTo>
                    <a:pt x="491" y="108"/>
                    <a:pt x="490" y="108"/>
                    <a:pt x="489" y="108"/>
                  </a:cubicBezTo>
                  <a:cubicBezTo>
                    <a:pt x="487" y="107"/>
                    <a:pt x="487" y="106"/>
                    <a:pt x="485" y="106"/>
                  </a:cubicBezTo>
                  <a:cubicBezTo>
                    <a:pt x="483" y="106"/>
                    <a:pt x="481" y="107"/>
                    <a:pt x="480" y="107"/>
                  </a:cubicBezTo>
                  <a:cubicBezTo>
                    <a:pt x="479" y="108"/>
                    <a:pt x="476" y="106"/>
                    <a:pt x="475" y="107"/>
                  </a:cubicBezTo>
                  <a:cubicBezTo>
                    <a:pt x="474" y="107"/>
                    <a:pt x="474" y="106"/>
                    <a:pt x="471" y="105"/>
                  </a:cubicBezTo>
                  <a:cubicBezTo>
                    <a:pt x="468" y="105"/>
                    <a:pt x="465" y="104"/>
                    <a:pt x="465" y="105"/>
                  </a:cubicBezTo>
                  <a:cubicBezTo>
                    <a:pt x="464" y="106"/>
                    <a:pt x="462" y="107"/>
                    <a:pt x="462" y="109"/>
                  </a:cubicBezTo>
                  <a:cubicBezTo>
                    <a:pt x="463" y="111"/>
                    <a:pt x="465" y="111"/>
                    <a:pt x="466" y="113"/>
                  </a:cubicBezTo>
                  <a:cubicBezTo>
                    <a:pt x="466" y="114"/>
                    <a:pt x="465" y="114"/>
                    <a:pt x="464" y="115"/>
                  </a:cubicBezTo>
                  <a:cubicBezTo>
                    <a:pt x="464" y="117"/>
                    <a:pt x="463" y="116"/>
                    <a:pt x="463" y="117"/>
                  </a:cubicBezTo>
                  <a:cubicBezTo>
                    <a:pt x="463" y="118"/>
                    <a:pt x="464" y="118"/>
                    <a:pt x="464" y="120"/>
                  </a:cubicBezTo>
                  <a:cubicBezTo>
                    <a:pt x="465" y="122"/>
                    <a:pt x="466" y="122"/>
                    <a:pt x="466" y="125"/>
                  </a:cubicBezTo>
                  <a:cubicBezTo>
                    <a:pt x="467" y="128"/>
                    <a:pt x="466" y="127"/>
                    <a:pt x="464" y="127"/>
                  </a:cubicBezTo>
                  <a:cubicBezTo>
                    <a:pt x="463" y="128"/>
                    <a:pt x="465" y="129"/>
                    <a:pt x="463" y="131"/>
                  </a:cubicBezTo>
                  <a:cubicBezTo>
                    <a:pt x="461" y="133"/>
                    <a:pt x="460" y="135"/>
                    <a:pt x="461" y="136"/>
                  </a:cubicBezTo>
                  <a:cubicBezTo>
                    <a:pt x="462" y="137"/>
                    <a:pt x="467" y="139"/>
                    <a:pt x="469" y="142"/>
                  </a:cubicBezTo>
                  <a:cubicBezTo>
                    <a:pt x="471" y="145"/>
                    <a:pt x="471" y="150"/>
                    <a:pt x="470" y="153"/>
                  </a:cubicBezTo>
                  <a:cubicBezTo>
                    <a:pt x="470" y="157"/>
                    <a:pt x="466" y="157"/>
                    <a:pt x="463" y="160"/>
                  </a:cubicBezTo>
                  <a:cubicBezTo>
                    <a:pt x="460" y="163"/>
                    <a:pt x="457" y="163"/>
                    <a:pt x="456" y="163"/>
                  </a:cubicBezTo>
                  <a:cubicBezTo>
                    <a:pt x="454" y="163"/>
                    <a:pt x="455" y="166"/>
                    <a:pt x="457" y="168"/>
                  </a:cubicBezTo>
                  <a:cubicBezTo>
                    <a:pt x="459" y="170"/>
                    <a:pt x="457" y="171"/>
                    <a:pt x="458" y="173"/>
                  </a:cubicBezTo>
                  <a:cubicBezTo>
                    <a:pt x="459" y="175"/>
                    <a:pt x="458" y="177"/>
                    <a:pt x="460" y="179"/>
                  </a:cubicBezTo>
                  <a:cubicBezTo>
                    <a:pt x="461" y="181"/>
                    <a:pt x="460" y="182"/>
                    <a:pt x="459" y="183"/>
                  </a:cubicBezTo>
                  <a:cubicBezTo>
                    <a:pt x="457" y="185"/>
                    <a:pt x="459" y="184"/>
                    <a:pt x="460" y="186"/>
                  </a:cubicBezTo>
                  <a:cubicBezTo>
                    <a:pt x="460" y="188"/>
                    <a:pt x="459" y="187"/>
                    <a:pt x="457" y="186"/>
                  </a:cubicBezTo>
                  <a:cubicBezTo>
                    <a:pt x="456" y="185"/>
                    <a:pt x="454" y="188"/>
                    <a:pt x="454" y="189"/>
                  </a:cubicBezTo>
                  <a:cubicBezTo>
                    <a:pt x="454" y="190"/>
                    <a:pt x="451" y="187"/>
                    <a:pt x="450" y="187"/>
                  </a:cubicBezTo>
                  <a:cubicBezTo>
                    <a:pt x="449" y="188"/>
                    <a:pt x="450" y="186"/>
                    <a:pt x="448" y="184"/>
                  </a:cubicBezTo>
                  <a:cubicBezTo>
                    <a:pt x="446" y="182"/>
                    <a:pt x="445" y="182"/>
                    <a:pt x="445" y="180"/>
                  </a:cubicBezTo>
                  <a:cubicBezTo>
                    <a:pt x="445" y="179"/>
                    <a:pt x="441" y="178"/>
                    <a:pt x="441" y="176"/>
                  </a:cubicBezTo>
                  <a:cubicBezTo>
                    <a:pt x="441" y="174"/>
                    <a:pt x="442" y="169"/>
                    <a:pt x="441" y="168"/>
                  </a:cubicBezTo>
                  <a:cubicBezTo>
                    <a:pt x="440" y="167"/>
                    <a:pt x="441" y="165"/>
                    <a:pt x="441" y="164"/>
                  </a:cubicBezTo>
                  <a:cubicBezTo>
                    <a:pt x="442" y="163"/>
                    <a:pt x="441" y="161"/>
                    <a:pt x="439" y="161"/>
                  </a:cubicBezTo>
                  <a:cubicBezTo>
                    <a:pt x="436" y="161"/>
                    <a:pt x="434" y="160"/>
                    <a:pt x="431" y="160"/>
                  </a:cubicBezTo>
                  <a:cubicBezTo>
                    <a:pt x="428" y="161"/>
                    <a:pt x="426" y="160"/>
                    <a:pt x="425" y="159"/>
                  </a:cubicBezTo>
                  <a:cubicBezTo>
                    <a:pt x="425" y="159"/>
                    <a:pt x="422" y="157"/>
                    <a:pt x="418" y="156"/>
                  </a:cubicBezTo>
                  <a:cubicBezTo>
                    <a:pt x="415" y="155"/>
                    <a:pt x="413" y="153"/>
                    <a:pt x="413" y="152"/>
                  </a:cubicBezTo>
                  <a:cubicBezTo>
                    <a:pt x="413" y="151"/>
                    <a:pt x="409" y="150"/>
                    <a:pt x="408" y="149"/>
                  </a:cubicBezTo>
                  <a:cubicBezTo>
                    <a:pt x="408" y="148"/>
                    <a:pt x="404" y="148"/>
                    <a:pt x="403" y="148"/>
                  </a:cubicBezTo>
                  <a:cubicBezTo>
                    <a:pt x="401" y="148"/>
                    <a:pt x="398" y="145"/>
                    <a:pt x="396" y="145"/>
                  </a:cubicBezTo>
                  <a:cubicBezTo>
                    <a:pt x="394" y="145"/>
                    <a:pt x="389" y="147"/>
                    <a:pt x="388" y="148"/>
                  </a:cubicBezTo>
                  <a:cubicBezTo>
                    <a:pt x="388" y="148"/>
                    <a:pt x="389" y="146"/>
                    <a:pt x="389" y="145"/>
                  </a:cubicBezTo>
                  <a:cubicBezTo>
                    <a:pt x="390" y="144"/>
                    <a:pt x="387" y="141"/>
                    <a:pt x="387" y="139"/>
                  </a:cubicBezTo>
                  <a:cubicBezTo>
                    <a:pt x="386" y="136"/>
                    <a:pt x="385" y="134"/>
                    <a:pt x="383" y="134"/>
                  </a:cubicBezTo>
                  <a:cubicBezTo>
                    <a:pt x="381" y="134"/>
                    <a:pt x="378" y="133"/>
                    <a:pt x="377" y="133"/>
                  </a:cubicBezTo>
                  <a:cubicBezTo>
                    <a:pt x="377" y="132"/>
                    <a:pt x="377" y="126"/>
                    <a:pt x="377" y="123"/>
                  </a:cubicBezTo>
                  <a:cubicBezTo>
                    <a:pt x="378" y="120"/>
                    <a:pt x="381" y="116"/>
                    <a:pt x="381" y="115"/>
                  </a:cubicBezTo>
                  <a:cubicBezTo>
                    <a:pt x="381" y="113"/>
                    <a:pt x="383" y="112"/>
                    <a:pt x="384" y="112"/>
                  </a:cubicBezTo>
                  <a:cubicBezTo>
                    <a:pt x="386" y="111"/>
                    <a:pt x="385" y="108"/>
                    <a:pt x="386" y="108"/>
                  </a:cubicBezTo>
                  <a:cubicBezTo>
                    <a:pt x="388" y="107"/>
                    <a:pt x="388" y="107"/>
                    <a:pt x="389" y="105"/>
                  </a:cubicBezTo>
                  <a:cubicBezTo>
                    <a:pt x="389" y="104"/>
                    <a:pt x="391" y="105"/>
                    <a:pt x="390" y="104"/>
                  </a:cubicBezTo>
                  <a:cubicBezTo>
                    <a:pt x="389" y="103"/>
                    <a:pt x="390" y="102"/>
                    <a:pt x="392" y="102"/>
                  </a:cubicBezTo>
                  <a:cubicBezTo>
                    <a:pt x="395" y="102"/>
                    <a:pt x="399" y="101"/>
                    <a:pt x="398" y="99"/>
                  </a:cubicBezTo>
                  <a:cubicBezTo>
                    <a:pt x="397" y="96"/>
                    <a:pt x="391" y="98"/>
                    <a:pt x="391" y="96"/>
                  </a:cubicBezTo>
                  <a:cubicBezTo>
                    <a:pt x="391" y="94"/>
                    <a:pt x="382" y="94"/>
                    <a:pt x="383" y="93"/>
                  </a:cubicBezTo>
                  <a:cubicBezTo>
                    <a:pt x="383" y="91"/>
                    <a:pt x="391" y="93"/>
                    <a:pt x="394" y="95"/>
                  </a:cubicBezTo>
                  <a:cubicBezTo>
                    <a:pt x="397" y="96"/>
                    <a:pt x="398" y="96"/>
                    <a:pt x="400" y="95"/>
                  </a:cubicBezTo>
                  <a:cubicBezTo>
                    <a:pt x="403" y="95"/>
                    <a:pt x="401" y="92"/>
                    <a:pt x="402" y="91"/>
                  </a:cubicBezTo>
                  <a:cubicBezTo>
                    <a:pt x="402" y="90"/>
                    <a:pt x="407" y="93"/>
                    <a:pt x="409" y="92"/>
                  </a:cubicBezTo>
                  <a:cubicBezTo>
                    <a:pt x="412" y="92"/>
                    <a:pt x="414" y="86"/>
                    <a:pt x="416" y="85"/>
                  </a:cubicBezTo>
                  <a:cubicBezTo>
                    <a:pt x="419" y="83"/>
                    <a:pt x="417" y="82"/>
                    <a:pt x="412" y="82"/>
                  </a:cubicBezTo>
                  <a:cubicBezTo>
                    <a:pt x="408" y="83"/>
                    <a:pt x="406" y="81"/>
                    <a:pt x="404" y="79"/>
                  </a:cubicBezTo>
                  <a:cubicBezTo>
                    <a:pt x="401" y="78"/>
                    <a:pt x="402" y="76"/>
                    <a:pt x="404" y="77"/>
                  </a:cubicBezTo>
                  <a:cubicBezTo>
                    <a:pt x="406" y="77"/>
                    <a:pt x="412" y="81"/>
                    <a:pt x="414" y="82"/>
                  </a:cubicBezTo>
                  <a:cubicBezTo>
                    <a:pt x="416" y="82"/>
                    <a:pt x="420" y="77"/>
                    <a:pt x="422" y="76"/>
                  </a:cubicBezTo>
                  <a:cubicBezTo>
                    <a:pt x="424" y="75"/>
                    <a:pt x="420" y="74"/>
                    <a:pt x="419" y="73"/>
                  </a:cubicBezTo>
                  <a:cubicBezTo>
                    <a:pt x="418" y="72"/>
                    <a:pt x="421" y="71"/>
                    <a:pt x="423" y="71"/>
                  </a:cubicBezTo>
                  <a:cubicBezTo>
                    <a:pt x="425" y="71"/>
                    <a:pt x="425" y="73"/>
                    <a:pt x="426" y="74"/>
                  </a:cubicBezTo>
                  <a:cubicBezTo>
                    <a:pt x="427" y="74"/>
                    <a:pt x="430" y="73"/>
                    <a:pt x="432" y="73"/>
                  </a:cubicBezTo>
                  <a:cubicBezTo>
                    <a:pt x="433" y="73"/>
                    <a:pt x="431" y="71"/>
                    <a:pt x="429" y="69"/>
                  </a:cubicBezTo>
                  <a:cubicBezTo>
                    <a:pt x="426" y="68"/>
                    <a:pt x="429" y="67"/>
                    <a:pt x="430" y="68"/>
                  </a:cubicBezTo>
                  <a:cubicBezTo>
                    <a:pt x="430" y="70"/>
                    <a:pt x="432" y="69"/>
                    <a:pt x="433" y="71"/>
                  </a:cubicBezTo>
                  <a:cubicBezTo>
                    <a:pt x="435" y="74"/>
                    <a:pt x="435" y="72"/>
                    <a:pt x="438" y="71"/>
                  </a:cubicBezTo>
                  <a:cubicBezTo>
                    <a:pt x="440" y="71"/>
                    <a:pt x="441" y="69"/>
                    <a:pt x="442" y="68"/>
                  </a:cubicBezTo>
                  <a:cubicBezTo>
                    <a:pt x="444" y="66"/>
                    <a:pt x="444" y="68"/>
                    <a:pt x="445" y="66"/>
                  </a:cubicBezTo>
                  <a:cubicBezTo>
                    <a:pt x="447" y="64"/>
                    <a:pt x="445" y="62"/>
                    <a:pt x="443" y="60"/>
                  </a:cubicBezTo>
                  <a:cubicBezTo>
                    <a:pt x="441" y="59"/>
                    <a:pt x="443" y="58"/>
                    <a:pt x="441" y="57"/>
                  </a:cubicBezTo>
                  <a:cubicBezTo>
                    <a:pt x="439" y="56"/>
                    <a:pt x="439" y="54"/>
                    <a:pt x="441" y="55"/>
                  </a:cubicBezTo>
                  <a:cubicBezTo>
                    <a:pt x="443" y="55"/>
                    <a:pt x="445" y="54"/>
                    <a:pt x="446" y="53"/>
                  </a:cubicBezTo>
                  <a:cubicBezTo>
                    <a:pt x="447" y="51"/>
                    <a:pt x="443" y="51"/>
                    <a:pt x="445" y="50"/>
                  </a:cubicBezTo>
                  <a:cubicBezTo>
                    <a:pt x="447" y="49"/>
                    <a:pt x="445" y="47"/>
                    <a:pt x="443" y="47"/>
                  </a:cubicBezTo>
                  <a:cubicBezTo>
                    <a:pt x="441" y="47"/>
                    <a:pt x="439" y="46"/>
                    <a:pt x="439" y="45"/>
                  </a:cubicBezTo>
                  <a:cubicBezTo>
                    <a:pt x="439" y="43"/>
                    <a:pt x="436" y="44"/>
                    <a:pt x="434" y="43"/>
                  </a:cubicBezTo>
                  <a:cubicBezTo>
                    <a:pt x="431" y="42"/>
                    <a:pt x="427" y="42"/>
                    <a:pt x="425" y="42"/>
                  </a:cubicBezTo>
                  <a:cubicBezTo>
                    <a:pt x="424" y="42"/>
                    <a:pt x="424" y="47"/>
                    <a:pt x="426" y="47"/>
                  </a:cubicBezTo>
                  <a:cubicBezTo>
                    <a:pt x="428" y="47"/>
                    <a:pt x="429" y="49"/>
                    <a:pt x="428" y="50"/>
                  </a:cubicBezTo>
                  <a:cubicBezTo>
                    <a:pt x="426" y="50"/>
                    <a:pt x="428" y="52"/>
                    <a:pt x="427" y="52"/>
                  </a:cubicBezTo>
                  <a:cubicBezTo>
                    <a:pt x="425" y="52"/>
                    <a:pt x="424" y="51"/>
                    <a:pt x="423" y="54"/>
                  </a:cubicBezTo>
                  <a:cubicBezTo>
                    <a:pt x="423" y="57"/>
                    <a:pt x="423" y="58"/>
                    <a:pt x="421" y="59"/>
                  </a:cubicBezTo>
                  <a:cubicBezTo>
                    <a:pt x="419" y="60"/>
                    <a:pt x="420" y="56"/>
                    <a:pt x="419" y="56"/>
                  </a:cubicBezTo>
                  <a:cubicBezTo>
                    <a:pt x="417" y="56"/>
                    <a:pt x="417" y="60"/>
                    <a:pt x="418" y="60"/>
                  </a:cubicBezTo>
                  <a:cubicBezTo>
                    <a:pt x="419" y="61"/>
                    <a:pt x="419" y="62"/>
                    <a:pt x="420" y="63"/>
                  </a:cubicBezTo>
                  <a:cubicBezTo>
                    <a:pt x="420" y="65"/>
                    <a:pt x="417" y="64"/>
                    <a:pt x="416" y="66"/>
                  </a:cubicBezTo>
                  <a:cubicBezTo>
                    <a:pt x="415" y="68"/>
                    <a:pt x="415" y="65"/>
                    <a:pt x="413" y="64"/>
                  </a:cubicBezTo>
                  <a:cubicBezTo>
                    <a:pt x="412" y="62"/>
                    <a:pt x="410" y="60"/>
                    <a:pt x="410" y="58"/>
                  </a:cubicBezTo>
                  <a:cubicBezTo>
                    <a:pt x="410" y="57"/>
                    <a:pt x="411" y="56"/>
                    <a:pt x="412" y="56"/>
                  </a:cubicBezTo>
                  <a:cubicBezTo>
                    <a:pt x="413" y="56"/>
                    <a:pt x="412" y="55"/>
                    <a:pt x="412" y="53"/>
                  </a:cubicBezTo>
                  <a:cubicBezTo>
                    <a:pt x="412" y="51"/>
                    <a:pt x="410" y="51"/>
                    <a:pt x="409" y="49"/>
                  </a:cubicBezTo>
                  <a:cubicBezTo>
                    <a:pt x="407" y="47"/>
                    <a:pt x="405" y="47"/>
                    <a:pt x="404" y="48"/>
                  </a:cubicBezTo>
                  <a:cubicBezTo>
                    <a:pt x="403" y="49"/>
                    <a:pt x="403" y="51"/>
                    <a:pt x="402" y="52"/>
                  </a:cubicBezTo>
                  <a:cubicBezTo>
                    <a:pt x="400" y="52"/>
                    <a:pt x="401" y="55"/>
                    <a:pt x="400" y="56"/>
                  </a:cubicBezTo>
                  <a:cubicBezTo>
                    <a:pt x="398" y="56"/>
                    <a:pt x="399" y="50"/>
                    <a:pt x="398" y="50"/>
                  </a:cubicBezTo>
                  <a:cubicBezTo>
                    <a:pt x="397" y="49"/>
                    <a:pt x="397" y="48"/>
                    <a:pt x="399" y="47"/>
                  </a:cubicBezTo>
                  <a:cubicBezTo>
                    <a:pt x="400" y="47"/>
                    <a:pt x="401" y="45"/>
                    <a:pt x="400" y="45"/>
                  </a:cubicBezTo>
                  <a:cubicBezTo>
                    <a:pt x="398" y="45"/>
                    <a:pt x="396" y="44"/>
                    <a:pt x="395" y="43"/>
                  </a:cubicBezTo>
                  <a:cubicBezTo>
                    <a:pt x="394" y="43"/>
                    <a:pt x="392" y="45"/>
                    <a:pt x="391" y="44"/>
                  </a:cubicBezTo>
                  <a:cubicBezTo>
                    <a:pt x="390" y="43"/>
                    <a:pt x="391" y="41"/>
                    <a:pt x="391" y="40"/>
                  </a:cubicBezTo>
                  <a:cubicBezTo>
                    <a:pt x="391" y="39"/>
                    <a:pt x="393" y="40"/>
                    <a:pt x="394" y="39"/>
                  </a:cubicBezTo>
                  <a:cubicBezTo>
                    <a:pt x="395" y="37"/>
                    <a:pt x="391" y="37"/>
                    <a:pt x="391" y="36"/>
                  </a:cubicBezTo>
                  <a:cubicBezTo>
                    <a:pt x="391" y="34"/>
                    <a:pt x="387" y="33"/>
                    <a:pt x="386" y="33"/>
                  </a:cubicBezTo>
                  <a:cubicBezTo>
                    <a:pt x="385" y="32"/>
                    <a:pt x="387" y="29"/>
                    <a:pt x="387" y="28"/>
                  </a:cubicBezTo>
                  <a:cubicBezTo>
                    <a:pt x="386" y="27"/>
                    <a:pt x="382" y="23"/>
                    <a:pt x="380" y="24"/>
                  </a:cubicBezTo>
                  <a:cubicBezTo>
                    <a:pt x="378" y="24"/>
                    <a:pt x="378" y="21"/>
                    <a:pt x="379" y="21"/>
                  </a:cubicBezTo>
                  <a:cubicBezTo>
                    <a:pt x="380" y="22"/>
                    <a:pt x="381" y="21"/>
                    <a:pt x="382" y="19"/>
                  </a:cubicBezTo>
                  <a:cubicBezTo>
                    <a:pt x="384" y="17"/>
                    <a:pt x="385" y="16"/>
                    <a:pt x="383" y="15"/>
                  </a:cubicBezTo>
                  <a:cubicBezTo>
                    <a:pt x="382" y="15"/>
                    <a:pt x="381" y="14"/>
                    <a:pt x="384" y="14"/>
                  </a:cubicBezTo>
                  <a:cubicBezTo>
                    <a:pt x="386" y="14"/>
                    <a:pt x="390" y="15"/>
                    <a:pt x="392" y="14"/>
                  </a:cubicBezTo>
                  <a:cubicBezTo>
                    <a:pt x="393" y="13"/>
                    <a:pt x="397" y="7"/>
                    <a:pt x="399" y="4"/>
                  </a:cubicBezTo>
                  <a:cubicBezTo>
                    <a:pt x="401" y="2"/>
                    <a:pt x="398" y="2"/>
                    <a:pt x="394" y="2"/>
                  </a:cubicBezTo>
                  <a:cubicBezTo>
                    <a:pt x="390" y="2"/>
                    <a:pt x="389" y="1"/>
                    <a:pt x="385" y="0"/>
                  </a:cubicBezTo>
                  <a:cubicBezTo>
                    <a:pt x="382" y="0"/>
                    <a:pt x="375" y="1"/>
                    <a:pt x="375" y="2"/>
                  </a:cubicBezTo>
                  <a:cubicBezTo>
                    <a:pt x="374" y="3"/>
                    <a:pt x="376" y="4"/>
                    <a:pt x="376" y="5"/>
                  </a:cubicBezTo>
                  <a:cubicBezTo>
                    <a:pt x="376" y="6"/>
                    <a:pt x="374" y="4"/>
                    <a:pt x="373" y="5"/>
                  </a:cubicBezTo>
                  <a:cubicBezTo>
                    <a:pt x="372" y="5"/>
                    <a:pt x="373" y="7"/>
                    <a:pt x="373" y="11"/>
                  </a:cubicBezTo>
                  <a:cubicBezTo>
                    <a:pt x="372" y="15"/>
                    <a:pt x="373" y="15"/>
                    <a:pt x="375" y="16"/>
                  </a:cubicBezTo>
                  <a:cubicBezTo>
                    <a:pt x="376" y="18"/>
                    <a:pt x="375" y="20"/>
                    <a:pt x="375" y="22"/>
                  </a:cubicBezTo>
                  <a:cubicBezTo>
                    <a:pt x="375" y="25"/>
                    <a:pt x="373" y="25"/>
                    <a:pt x="372" y="25"/>
                  </a:cubicBezTo>
                  <a:cubicBezTo>
                    <a:pt x="371" y="26"/>
                    <a:pt x="374" y="27"/>
                    <a:pt x="374" y="28"/>
                  </a:cubicBezTo>
                  <a:cubicBezTo>
                    <a:pt x="373" y="30"/>
                    <a:pt x="371" y="27"/>
                    <a:pt x="370" y="28"/>
                  </a:cubicBezTo>
                  <a:cubicBezTo>
                    <a:pt x="368" y="28"/>
                    <a:pt x="367" y="32"/>
                    <a:pt x="369" y="33"/>
                  </a:cubicBezTo>
                  <a:cubicBezTo>
                    <a:pt x="370" y="35"/>
                    <a:pt x="371" y="34"/>
                    <a:pt x="370" y="36"/>
                  </a:cubicBezTo>
                  <a:cubicBezTo>
                    <a:pt x="368" y="37"/>
                    <a:pt x="367" y="39"/>
                    <a:pt x="370" y="42"/>
                  </a:cubicBezTo>
                  <a:cubicBezTo>
                    <a:pt x="373" y="44"/>
                    <a:pt x="378" y="44"/>
                    <a:pt x="380" y="45"/>
                  </a:cubicBezTo>
                  <a:cubicBezTo>
                    <a:pt x="383" y="47"/>
                    <a:pt x="379" y="46"/>
                    <a:pt x="380" y="48"/>
                  </a:cubicBezTo>
                  <a:cubicBezTo>
                    <a:pt x="381" y="50"/>
                    <a:pt x="378" y="50"/>
                    <a:pt x="379" y="52"/>
                  </a:cubicBezTo>
                  <a:cubicBezTo>
                    <a:pt x="379" y="53"/>
                    <a:pt x="380" y="53"/>
                    <a:pt x="381" y="50"/>
                  </a:cubicBezTo>
                  <a:cubicBezTo>
                    <a:pt x="382" y="48"/>
                    <a:pt x="383" y="51"/>
                    <a:pt x="383" y="53"/>
                  </a:cubicBezTo>
                  <a:cubicBezTo>
                    <a:pt x="383" y="55"/>
                    <a:pt x="381" y="54"/>
                    <a:pt x="380" y="56"/>
                  </a:cubicBezTo>
                  <a:cubicBezTo>
                    <a:pt x="378" y="58"/>
                    <a:pt x="377" y="58"/>
                    <a:pt x="375" y="58"/>
                  </a:cubicBezTo>
                  <a:cubicBezTo>
                    <a:pt x="373" y="58"/>
                    <a:pt x="374" y="61"/>
                    <a:pt x="375" y="63"/>
                  </a:cubicBezTo>
                  <a:cubicBezTo>
                    <a:pt x="376" y="65"/>
                    <a:pt x="375" y="66"/>
                    <a:pt x="372" y="65"/>
                  </a:cubicBezTo>
                  <a:cubicBezTo>
                    <a:pt x="370" y="64"/>
                    <a:pt x="368" y="63"/>
                    <a:pt x="369" y="61"/>
                  </a:cubicBezTo>
                  <a:cubicBezTo>
                    <a:pt x="371" y="59"/>
                    <a:pt x="371" y="57"/>
                    <a:pt x="370" y="57"/>
                  </a:cubicBezTo>
                  <a:cubicBezTo>
                    <a:pt x="369" y="57"/>
                    <a:pt x="365" y="57"/>
                    <a:pt x="364" y="55"/>
                  </a:cubicBezTo>
                  <a:cubicBezTo>
                    <a:pt x="363" y="53"/>
                    <a:pt x="365" y="54"/>
                    <a:pt x="368" y="55"/>
                  </a:cubicBezTo>
                  <a:cubicBezTo>
                    <a:pt x="371" y="55"/>
                    <a:pt x="368" y="52"/>
                    <a:pt x="371" y="52"/>
                  </a:cubicBezTo>
                  <a:cubicBezTo>
                    <a:pt x="373" y="52"/>
                    <a:pt x="375" y="54"/>
                    <a:pt x="376" y="52"/>
                  </a:cubicBezTo>
                  <a:cubicBezTo>
                    <a:pt x="378" y="50"/>
                    <a:pt x="375" y="47"/>
                    <a:pt x="374" y="48"/>
                  </a:cubicBezTo>
                  <a:cubicBezTo>
                    <a:pt x="372" y="48"/>
                    <a:pt x="370" y="49"/>
                    <a:pt x="370" y="47"/>
                  </a:cubicBezTo>
                  <a:cubicBezTo>
                    <a:pt x="370" y="46"/>
                    <a:pt x="372" y="47"/>
                    <a:pt x="374" y="46"/>
                  </a:cubicBezTo>
                  <a:cubicBezTo>
                    <a:pt x="375" y="46"/>
                    <a:pt x="373" y="44"/>
                    <a:pt x="371" y="45"/>
                  </a:cubicBezTo>
                  <a:cubicBezTo>
                    <a:pt x="368" y="45"/>
                    <a:pt x="367" y="45"/>
                    <a:pt x="365" y="43"/>
                  </a:cubicBezTo>
                  <a:cubicBezTo>
                    <a:pt x="363" y="41"/>
                    <a:pt x="360" y="40"/>
                    <a:pt x="359" y="45"/>
                  </a:cubicBezTo>
                  <a:cubicBezTo>
                    <a:pt x="358" y="49"/>
                    <a:pt x="355" y="47"/>
                    <a:pt x="354" y="48"/>
                  </a:cubicBezTo>
                  <a:cubicBezTo>
                    <a:pt x="353" y="50"/>
                    <a:pt x="355" y="51"/>
                    <a:pt x="358" y="51"/>
                  </a:cubicBezTo>
                  <a:cubicBezTo>
                    <a:pt x="362" y="51"/>
                    <a:pt x="364" y="54"/>
                    <a:pt x="362" y="54"/>
                  </a:cubicBezTo>
                  <a:cubicBezTo>
                    <a:pt x="361" y="54"/>
                    <a:pt x="362" y="56"/>
                    <a:pt x="360" y="55"/>
                  </a:cubicBezTo>
                  <a:cubicBezTo>
                    <a:pt x="358" y="54"/>
                    <a:pt x="357" y="55"/>
                    <a:pt x="358" y="57"/>
                  </a:cubicBezTo>
                  <a:cubicBezTo>
                    <a:pt x="359" y="58"/>
                    <a:pt x="357" y="58"/>
                    <a:pt x="358" y="60"/>
                  </a:cubicBezTo>
                  <a:cubicBezTo>
                    <a:pt x="358" y="61"/>
                    <a:pt x="355" y="60"/>
                    <a:pt x="353" y="60"/>
                  </a:cubicBezTo>
                  <a:cubicBezTo>
                    <a:pt x="350" y="60"/>
                    <a:pt x="346" y="60"/>
                    <a:pt x="343" y="61"/>
                  </a:cubicBezTo>
                  <a:cubicBezTo>
                    <a:pt x="340" y="62"/>
                    <a:pt x="336" y="61"/>
                    <a:pt x="335" y="59"/>
                  </a:cubicBezTo>
                  <a:cubicBezTo>
                    <a:pt x="333" y="58"/>
                    <a:pt x="332" y="58"/>
                    <a:pt x="329" y="58"/>
                  </a:cubicBezTo>
                  <a:cubicBezTo>
                    <a:pt x="327" y="58"/>
                    <a:pt x="328" y="56"/>
                    <a:pt x="325" y="56"/>
                  </a:cubicBezTo>
                  <a:cubicBezTo>
                    <a:pt x="322" y="55"/>
                    <a:pt x="322" y="53"/>
                    <a:pt x="322" y="51"/>
                  </a:cubicBezTo>
                  <a:cubicBezTo>
                    <a:pt x="322" y="50"/>
                    <a:pt x="316" y="50"/>
                    <a:pt x="314" y="52"/>
                  </a:cubicBezTo>
                  <a:cubicBezTo>
                    <a:pt x="312" y="53"/>
                    <a:pt x="307" y="53"/>
                    <a:pt x="306" y="55"/>
                  </a:cubicBezTo>
                  <a:cubicBezTo>
                    <a:pt x="305" y="58"/>
                    <a:pt x="307" y="57"/>
                    <a:pt x="309" y="57"/>
                  </a:cubicBezTo>
                  <a:cubicBezTo>
                    <a:pt x="310" y="57"/>
                    <a:pt x="310" y="55"/>
                    <a:pt x="313" y="56"/>
                  </a:cubicBezTo>
                  <a:cubicBezTo>
                    <a:pt x="316" y="56"/>
                    <a:pt x="319" y="52"/>
                    <a:pt x="320" y="54"/>
                  </a:cubicBezTo>
                  <a:cubicBezTo>
                    <a:pt x="321" y="55"/>
                    <a:pt x="315" y="58"/>
                    <a:pt x="312" y="58"/>
                  </a:cubicBezTo>
                  <a:cubicBezTo>
                    <a:pt x="309" y="59"/>
                    <a:pt x="309" y="61"/>
                    <a:pt x="312" y="65"/>
                  </a:cubicBezTo>
                  <a:cubicBezTo>
                    <a:pt x="315" y="69"/>
                    <a:pt x="311" y="67"/>
                    <a:pt x="311" y="69"/>
                  </a:cubicBezTo>
                  <a:cubicBezTo>
                    <a:pt x="311" y="71"/>
                    <a:pt x="306" y="68"/>
                    <a:pt x="308" y="68"/>
                  </a:cubicBezTo>
                  <a:cubicBezTo>
                    <a:pt x="310" y="67"/>
                    <a:pt x="309" y="65"/>
                    <a:pt x="307" y="63"/>
                  </a:cubicBezTo>
                  <a:cubicBezTo>
                    <a:pt x="306" y="62"/>
                    <a:pt x="304" y="63"/>
                    <a:pt x="305" y="62"/>
                  </a:cubicBezTo>
                  <a:cubicBezTo>
                    <a:pt x="305" y="61"/>
                    <a:pt x="303" y="62"/>
                    <a:pt x="301" y="61"/>
                  </a:cubicBezTo>
                  <a:cubicBezTo>
                    <a:pt x="300" y="60"/>
                    <a:pt x="299" y="59"/>
                    <a:pt x="297" y="60"/>
                  </a:cubicBezTo>
                  <a:cubicBezTo>
                    <a:pt x="295" y="61"/>
                    <a:pt x="292" y="61"/>
                    <a:pt x="287" y="61"/>
                  </a:cubicBezTo>
                  <a:cubicBezTo>
                    <a:pt x="283" y="62"/>
                    <a:pt x="274" y="62"/>
                    <a:pt x="272" y="60"/>
                  </a:cubicBezTo>
                  <a:cubicBezTo>
                    <a:pt x="271" y="59"/>
                    <a:pt x="276" y="56"/>
                    <a:pt x="278" y="56"/>
                  </a:cubicBezTo>
                  <a:cubicBezTo>
                    <a:pt x="280" y="57"/>
                    <a:pt x="279" y="55"/>
                    <a:pt x="276" y="52"/>
                  </a:cubicBezTo>
                  <a:cubicBezTo>
                    <a:pt x="273" y="50"/>
                    <a:pt x="268" y="49"/>
                    <a:pt x="268" y="50"/>
                  </a:cubicBezTo>
                  <a:cubicBezTo>
                    <a:pt x="268" y="52"/>
                    <a:pt x="265" y="51"/>
                    <a:pt x="260" y="50"/>
                  </a:cubicBezTo>
                  <a:cubicBezTo>
                    <a:pt x="256" y="49"/>
                    <a:pt x="256" y="47"/>
                    <a:pt x="253" y="47"/>
                  </a:cubicBezTo>
                  <a:cubicBezTo>
                    <a:pt x="250" y="47"/>
                    <a:pt x="246" y="46"/>
                    <a:pt x="243" y="44"/>
                  </a:cubicBezTo>
                  <a:cubicBezTo>
                    <a:pt x="240" y="41"/>
                    <a:pt x="232" y="42"/>
                    <a:pt x="231" y="44"/>
                  </a:cubicBezTo>
                  <a:cubicBezTo>
                    <a:pt x="230" y="47"/>
                    <a:pt x="228" y="47"/>
                    <a:pt x="225" y="47"/>
                  </a:cubicBezTo>
                  <a:cubicBezTo>
                    <a:pt x="223" y="47"/>
                    <a:pt x="227" y="44"/>
                    <a:pt x="226" y="43"/>
                  </a:cubicBezTo>
                  <a:cubicBezTo>
                    <a:pt x="224" y="43"/>
                    <a:pt x="226" y="40"/>
                    <a:pt x="224" y="39"/>
                  </a:cubicBezTo>
                  <a:cubicBezTo>
                    <a:pt x="222" y="39"/>
                    <a:pt x="220" y="47"/>
                    <a:pt x="217" y="47"/>
                  </a:cubicBezTo>
                  <a:cubicBezTo>
                    <a:pt x="214" y="46"/>
                    <a:pt x="212" y="38"/>
                    <a:pt x="209" y="36"/>
                  </a:cubicBezTo>
                  <a:cubicBezTo>
                    <a:pt x="206" y="34"/>
                    <a:pt x="204" y="34"/>
                    <a:pt x="206" y="37"/>
                  </a:cubicBezTo>
                  <a:cubicBezTo>
                    <a:pt x="209" y="40"/>
                    <a:pt x="204" y="38"/>
                    <a:pt x="204" y="40"/>
                  </a:cubicBezTo>
                  <a:cubicBezTo>
                    <a:pt x="205" y="42"/>
                    <a:pt x="201" y="45"/>
                    <a:pt x="201" y="44"/>
                  </a:cubicBezTo>
                  <a:cubicBezTo>
                    <a:pt x="201" y="42"/>
                    <a:pt x="198" y="41"/>
                    <a:pt x="196" y="44"/>
                  </a:cubicBezTo>
                  <a:cubicBezTo>
                    <a:pt x="193" y="47"/>
                    <a:pt x="191" y="47"/>
                    <a:pt x="191" y="46"/>
                  </a:cubicBezTo>
                  <a:cubicBezTo>
                    <a:pt x="191" y="45"/>
                    <a:pt x="182" y="49"/>
                    <a:pt x="183" y="50"/>
                  </a:cubicBezTo>
                  <a:cubicBezTo>
                    <a:pt x="183" y="52"/>
                    <a:pt x="182" y="53"/>
                    <a:pt x="179" y="52"/>
                  </a:cubicBezTo>
                  <a:cubicBezTo>
                    <a:pt x="177" y="52"/>
                    <a:pt x="179" y="51"/>
                    <a:pt x="181" y="50"/>
                  </a:cubicBezTo>
                  <a:cubicBezTo>
                    <a:pt x="183" y="49"/>
                    <a:pt x="188" y="44"/>
                    <a:pt x="191" y="44"/>
                  </a:cubicBezTo>
                  <a:cubicBezTo>
                    <a:pt x="193" y="44"/>
                    <a:pt x="198" y="41"/>
                    <a:pt x="199" y="40"/>
                  </a:cubicBezTo>
                  <a:cubicBezTo>
                    <a:pt x="199" y="39"/>
                    <a:pt x="196" y="40"/>
                    <a:pt x="194" y="40"/>
                  </a:cubicBezTo>
                  <a:cubicBezTo>
                    <a:pt x="192" y="39"/>
                    <a:pt x="189" y="41"/>
                    <a:pt x="186" y="43"/>
                  </a:cubicBezTo>
                  <a:cubicBezTo>
                    <a:pt x="183" y="44"/>
                    <a:pt x="180" y="44"/>
                    <a:pt x="180" y="45"/>
                  </a:cubicBezTo>
                  <a:cubicBezTo>
                    <a:pt x="181" y="47"/>
                    <a:pt x="178" y="45"/>
                    <a:pt x="177" y="46"/>
                  </a:cubicBezTo>
                  <a:cubicBezTo>
                    <a:pt x="176" y="48"/>
                    <a:pt x="175" y="46"/>
                    <a:pt x="176" y="46"/>
                  </a:cubicBezTo>
                  <a:cubicBezTo>
                    <a:pt x="177" y="45"/>
                    <a:pt x="173" y="44"/>
                    <a:pt x="173" y="44"/>
                  </a:cubicBezTo>
                  <a:cubicBezTo>
                    <a:pt x="173" y="45"/>
                    <a:pt x="172" y="46"/>
                    <a:pt x="170" y="46"/>
                  </a:cubicBezTo>
                  <a:cubicBezTo>
                    <a:pt x="167" y="46"/>
                    <a:pt x="164" y="48"/>
                    <a:pt x="166" y="50"/>
                  </a:cubicBezTo>
                  <a:cubicBezTo>
                    <a:pt x="168" y="51"/>
                    <a:pt x="169" y="52"/>
                    <a:pt x="168" y="52"/>
                  </a:cubicBezTo>
                  <a:cubicBezTo>
                    <a:pt x="167" y="53"/>
                    <a:pt x="164" y="50"/>
                    <a:pt x="160" y="50"/>
                  </a:cubicBezTo>
                  <a:cubicBezTo>
                    <a:pt x="156" y="51"/>
                    <a:pt x="148" y="46"/>
                    <a:pt x="148" y="45"/>
                  </a:cubicBezTo>
                  <a:cubicBezTo>
                    <a:pt x="148" y="44"/>
                    <a:pt x="143" y="45"/>
                    <a:pt x="139" y="44"/>
                  </a:cubicBezTo>
                  <a:cubicBezTo>
                    <a:pt x="138" y="44"/>
                    <a:pt x="137" y="44"/>
                    <a:pt x="137" y="44"/>
                  </a:cubicBezTo>
                  <a:cubicBezTo>
                    <a:pt x="133" y="42"/>
                    <a:pt x="128" y="40"/>
                    <a:pt x="126" y="41"/>
                  </a:cubicBezTo>
                  <a:cubicBezTo>
                    <a:pt x="123" y="41"/>
                    <a:pt x="118" y="42"/>
                    <a:pt x="116" y="41"/>
                  </a:cubicBezTo>
                  <a:cubicBezTo>
                    <a:pt x="114" y="40"/>
                    <a:pt x="112" y="39"/>
                    <a:pt x="108" y="40"/>
                  </a:cubicBezTo>
                  <a:cubicBezTo>
                    <a:pt x="104" y="40"/>
                    <a:pt x="102" y="38"/>
                    <a:pt x="97" y="37"/>
                  </a:cubicBezTo>
                  <a:cubicBezTo>
                    <a:pt x="92" y="36"/>
                    <a:pt x="86" y="37"/>
                    <a:pt x="84" y="38"/>
                  </a:cubicBezTo>
                  <a:cubicBezTo>
                    <a:pt x="83" y="38"/>
                    <a:pt x="83" y="36"/>
                    <a:pt x="81" y="36"/>
                  </a:cubicBezTo>
                  <a:cubicBezTo>
                    <a:pt x="79" y="36"/>
                    <a:pt x="80" y="35"/>
                    <a:pt x="79" y="34"/>
                  </a:cubicBezTo>
                  <a:cubicBezTo>
                    <a:pt x="78" y="32"/>
                    <a:pt x="72" y="33"/>
                    <a:pt x="70" y="34"/>
                  </a:cubicBezTo>
                  <a:cubicBezTo>
                    <a:pt x="68" y="34"/>
                    <a:pt x="68" y="33"/>
                    <a:pt x="68" y="32"/>
                  </a:cubicBezTo>
                  <a:cubicBezTo>
                    <a:pt x="68" y="31"/>
                    <a:pt x="66" y="31"/>
                    <a:pt x="65" y="32"/>
                  </a:cubicBezTo>
                  <a:cubicBezTo>
                    <a:pt x="65" y="34"/>
                    <a:pt x="62" y="34"/>
                    <a:pt x="61" y="33"/>
                  </a:cubicBezTo>
                  <a:cubicBezTo>
                    <a:pt x="60" y="32"/>
                    <a:pt x="63" y="32"/>
                    <a:pt x="63" y="31"/>
                  </a:cubicBezTo>
                  <a:cubicBezTo>
                    <a:pt x="63" y="30"/>
                    <a:pt x="60" y="29"/>
                    <a:pt x="59" y="29"/>
                  </a:cubicBezTo>
                  <a:cubicBezTo>
                    <a:pt x="58" y="28"/>
                    <a:pt x="56" y="30"/>
                    <a:pt x="54" y="32"/>
                  </a:cubicBezTo>
                  <a:cubicBezTo>
                    <a:pt x="52" y="34"/>
                    <a:pt x="48" y="34"/>
                    <a:pt x="46" y="34"/>
                  </a:cubicBezTo>
                  <a:cubicBezTo>
                    <a:pt x="44" y="34"/>
                    <a:pt x="41" y="34"/>
                    <a:pt x="41" y="35"/>
                  </a:cubicBezTo>
                  <a:cubicBezTo>
                    <a:pt x="41" y="36"/>
                    <a:pt x="44" y="36"/>
                    <a:pt x="42" y="38"/>
                  </a:cubicBezTo>
                  <a:cubicBezTo>
                    <a:pt x="41" y="40"/>
                    <a:pt x="40" y="36"/>
                    <a:pt x="39" y="37"/>
                  </a:cubicBezTo>
                  <a:cubicBezTo>
                    <a:pt x="37" y="39"/>
                    <a:pt x="32" y="39"/>
                    <a:pt x="31" y="39"/>
                  </a:cubicBezTo>
                  <a:cubicBezTo>
                    <a:pt x="30" y="39"/>
                    <a:pt x="26" y="43"/>
                    <a:pt x="25" y="44"/>
                  </a:cubicBezTo>
                  <a:cubicBezTo>
                    <a:pt x="24" y="45"/>
                    <a:pt x="26" y="46"/>
                    <a:pt x="23" y="49"/>
                  </a:cubicBezTo>
                  <a:cubicBezTo>
                    <a:pt x="20" y="53"/>
                    <a:pt x="12" y="52"/>
                    <a:pt x="10" y="52"/>
                  </a:cubicBezTo>
                  <a:cubicBezTo>
                    <a:pt x="8" y="52"/>
                    <a:pt x="9" y="54"/>
                    <a:pt x="9" y="55"/>
                  </a:cubicBezTo>
                  <a:cubicBezTo>
                    <a:pt x="8" y="56"/>
                    <a:pt x="10" y="57"/>
                    <a:pt x="14" y="59"/>
                  </a:cubicBezTo>
                  <a:cubicBezTo>
                    <a:pt x="19" y="60"/>
                    <a:pt x="22" y="66"/>
                    <a:pt x="23" y="68"/>
                  </a:cubicBezTo>
                  <a:cubicBezTo>
                    <a:pt x="23" y="69"/>
                    <a:pt x="29" y="67"/>
                    <a:pt x="31" y="68"/>
                  </a:cubicBezTo>
                  <a:cubicBezTo>
                    <a:pt x="34" y="68"/>
                    <a:pt x="31" y="71"/>
                    <a:pt x="33" y="72"/>
                  </a:cubicBezTo>
                  <a:cubicBezTo>
                    <a:pt x="35" y="73"/>
                    <a:pt x="38" y="72"/>
                    <a:pt x="38" y="73"/>
                  </a:cubicBezTo>
                  <a:cubicBezTo>
                    <a:pt x="39" y="75"/>
                    <a:pt x="35" y="73"/>
                    <a:pt x="32" y="75"/>
                  </a:cubicBezTo>
                  <a:cubicBezTo>
                    <a:pt x="30" y="77"/>
                    <a:pt x="29" y="78"/>
                    <a:pt x="28" y="76"/>
                  </a:cubicBezTo>
                  <a:cubicBezTo>
                    <a:pt x="27" y="75"/>
                    <a:pt x="23" y="76"/>
                    <a:pt x="21" y="76"/>
                  </a:cubicBezTo>
                  <a:cubicBezTo>
                    <a:pt x="19" y="76"/>
                    <a:pt x="21" y="74"/>
                    <a:pt x="21" y="73"/>
                  </a:cubicBezTo>
                  <a:cubicBezTo>
                    <a:pt x="22" y="71"/>
                    <a:pt x="19" y="71"/>
                    <a:pt x="15" y="73"/>
                  </a:cubicBezTo>
                  <a:cubicBezTo>
                    <a:pt x="11" y="75"/>
                    <a:pt x="13" y="74"/>
                    <a:pt x="12" y="76"/>
                  </a:cubicBezTo>
                  <a:cubicBezTo>
                    <a:pt x="12" y="78"/>
                    <a:pt x="10" y="75"/>
                    <a:pt x="8" y="76"/>
                  </a:cubicBezTo>
                  <a:cubicBezTo>
                    <a:pt x="5" y="78"/>
                    <a:pt x="2" y="79"/>
                    <a:pt x="1" y="80"/>
                  </a:cubicBezTo>
                  <a:cubicBezTo>
                    <a:pt x="0" y="82"/>
                    <a:pt x="6" y="83"/>
                    <a:pt x="8" y="83"/>
                  </a:cubicBezTo>
                  <a:cubicBezTo>
                    <a:pt x="11" y="84"/>
                    <a:pt x="6" y="85"/>
                    <a:pt x="7" y="86"/>
                  </a:cubicBezTo>
                  <a:cubicBezTo>
                    <a:pt x="9" y="86"/>
                    <a:pt x="8" y="88"/>
                    <a:pt x="11" y="89"/>
                  </a:cubicBezTo>
                  <a:cubicBezTo>
                    <a:pt x="14" y="91"/>
                    <a:pt x="20" y="89"/>
                    <a:pt x="22" y="89"/>
                  </a:cubicBezTo>
                  <a:cubicBezTo>
                    <a:pt x="24" y="89"/>
                    <a:pt x="25" y="91"/>
                    <a:pt x="27" y="90"/>
                  </a:cubicBezTo>
                  <a:cubicBezTo>
                    <a:pt x="28" y="89"/>
                    <a:pt x="33" y="84"/>
                    <a:pt x="36" y="87"/>
                  </a:cubicBezTo>
                  <a:cubicBezTo>
                    <a:pt x="38" y="89"/>
                    <a:pt x="33" y="89"/>
                    <a:pt x="34" y="90"/>
                  </a:cubicBezTo>
                  <a:cubicBezTo>
                    <a:pt x="36" y="92"/>
                    <a:pt x="37" y="95"/>
                    <a:pt x="35" y="97"/>
                  </a:cubicBezTo>
                  <a:cubicBezTo>
                    <a:pt x="32" y="99"/>
                    <a:pt x="30" y="98"/>
                    <a:pt x="29" y="98"/>
                  </a:cubicBezTo>
                  <a:cubicBezTo>
                    <a:pt x="27" y="98"/>
                    <a:pt x="28" y="100"/>
                    <a:pt x="26" y="102"/>
                  </a:cubicBezTo>
                  <a:cubicBezTo>
                    <a:pt x="24" y="104"/>
                    <a:pt x="22" y="100"/>
                    <a:pt x="19" y="100"/>
                  </a:cubicBezTo>
                  <a:cubicBezTo>
                    <a:pt x="17" y="100"/>
                    <a:pt x="17" y="104"/>
                    <a:pt x="17" y="105"/>
                  </a:cubicBezTo>
                  <a:cubicBezTo>
                    <a:pt x="18" y="107"/>
                    <a:pt x="13" y="105"/>
                    <a:pt x="12" y="109"/>
                  </a:cubicBezTo>
                  <a:cubicBezTo>
                    <a:pt x="11" y="113"/>
                    <a:pt x="7" y="110"/>
                    <a:pt x="10" y="114"/>
                  </a:cubicBezTo>
                  <a:cubicBezTo>
                    <a:pt x="13" y="117"/>
                    <a:pt x="12" y="115"/>
                    <a:pt x="14" y="117"/>
                  </a:cubicBezTo>
                  <a:cubicBezTo>
                    <a:pt x="17" y="118"/>
                    <a:pt x="12" y="121"/>
                    <a:pt x="14" y="121"/>
                  </a:cubicBezTo>
                  <a:cubicBezTo>
                    <a:pt x="17" y="122"/>
                    <a:pt x="19" y="126"/>
                    <a:pt x="21" y="127"/>
                  </a:cubicBezTo>
                  <a:cubicBezTo>
                    <a:pt x="22" y="129"/>
                    <a:pt x="24" y="127"/>
                    <a:pt x="27" y="127"/>
                  </a:cubicBezTo>
                  <a:cubicBezTo>
                    <a:pt x="29" y="126"/>
                    <a:pt x="28" y="123"/>
                    <a:pt x="29" y="124"/>
                  </a:cubicBezTo>
                  <a:cubicBezTo>
                    <a:pt x="31" y="126"/>
                    <a:pt x="33" y="129"/>
                    <a:pt x="31" y="130"/>
                  </a:cubicBezTo>
                  <a:cubicBezTo>
                    <a:pt x="30" y="131"/>
                    <a:pt x="31" y="134"/>
                    <a:pt x="31" y="135"/>
                  </a:cubicBezTo>
                  <a:cubicBezTo>
                    <a:pt x="31" y="137"/>
                    <a:pt x="36" y="136"/>
                    <a:pt x="36" y="135"/>
                  </a:cubicBezTo>
                  <a:cubicBezTo>
                    <a:pt x="37" y="133"/>
                    <a:pt x="41" y="133"/>
                    <a:pt x="43" y="135"/>
                  </a:cubicBezTo>
                  <a:cubicBezTo>
                    <a:pt x="46" y="138"/>
                    <a:pt x="47" y="138"/>
                    <a:pt x="47" y="136"/>
                  </a:cubicBezTo>
                  <a:cubicBezTo>
                    <a:pt x="47" y="134"/>
                    <a:pt x="49" y="132"/>
                    <a:pt x="49" y="134"/>
                  </a:cubicBezTo>
                  <a:cubicBezTo>
                    <a:pt x="49" y="135"/>
                    <a:pt x="51" y="136"/>
                    <a:pt x="54" y="134"/>
                  </a:cubicBezTo>
                  <a:cubicBezTo>
                    <a:pt x="58" y="133"/>
                    <a:pt x="56" y="134"/>
                    <a:pt x="54" y="137"/>
                  </a:cubicBezTo>
                  <a:cubicBezTo>
                    <a:pt x="52" y="140"/>
                    <a:pt x="54" y="144"/>
                    <a:pt x="53" y="145"/>
                  </a:cubicBezTo>
                  <a:cubicBezTo>
                    <a:pt x="51" y="145"/>
                    <a:pt x="49" y="150"/>
                    <a:pt x="46" y="150"/>
                  </a:cubicBezTo>
                  <a:cubicBezTo>
                    <a:pt x="43" y="150"/>
                    <a:pt x="38" y="156"/>
                    <a:pt x="38" y="157"/>
                  </a:cubicBezTo>
                  <a:cubicBezTo>
                    <a:pt x="37" y="158"/>
                    <a:pt x="31" y="155"/>
                    <a:pt x="30" y="158"/>
                  </a:cubicBezTo>
                  <a:cubicBezTo>
                    <a:pt x="29" y="160"/>
                    <a:pt x="25" y="162"/>
                    <a:pt x="26" y="163"/>
                  </a:cubicBezTo>
                  <a:cubicBezTo>
                    <a:pt x="27" y="164"/>
                    <a:pt x="32" y="161"/>
                    <a:pt x="32" y="160"/>
                  </a:cubicBezTo>
                  <a:cubicBezTo>
                    <a:pt x="32" y="159"/>
                    <a:pt x="33" y="159"/>
                    <a:pt x="34" y="160"/>
                  </a:cubicBezTo>
                  <a:cubicBezTo>
                    <a:pt x="35" y="161"/>
                    <a:pt x="37" y="159"/>
                    <a:pt x="38" y="159"/>
                  </a:cubicBezTo>
                  <a:cubicBezTo>
                    <a:pt x="39" y="158"/>
                    <a:pt x="41" y="158"/>
                    <a:pt x="42" y="158"/>
                  </a:cubicBezTo>
                  <a:cubicBezTo>
                    <a:pt x="43" y="158"/>
                    <a:pt x="43" y="157"/>
                    <a:pt x="46" y="156"/>
                  </a:cubicBezTo>
                  <a:cubicBezTo>
                    <a:pt x="50" y="156"/>
                    <a:pt x="49" y="155"/>
                    <a:pt x="50" y="153"/>
                  </a:cubicBezTo>
                  <a:cubicBezTo>
                    <a:pt x="50" y="152"/>
                    <a:pt x="57" y="148"/>
                    <a:pt x="59" y="148"/>
                  </a:cubicBezTo>
                  <a:cubicBezTo>
                    <a:pt x="60" y="148"/>
                    <a:pt x="59" y="145"/>
                    <a:pt x="61" y="145"/>
                  </a:cubicBezTo>
                  <a:cubicBezTo>
                    <a:pt x="62" y="145"/>
                    <a:pt x="65" y="143"/>
                    <a:pt x="67" y="142"/>
                  </a:cubicBezTo>
                  <a:cubicBezTo>
                    <a:pt x="68" y="140"/>
                    <a:pt x="69" y="141"/>
                    <a:pt x="70" y="140"/>
                  </a:cubicBezTo>
                  <a:cubicBezTo>
                    <a:pt x="72" y="140"/>
                    <a:pt x="71" y="137"/>
                    <a:pt x="72" y="136"/>
                  </a:cubicBezTo>
                  <a:cubicBezTo>
                    <a:pt x="74" y="136"/>
                    <a:pt x="75" y="135"/>
                    <a:pt x="75" y="134"/>
                  </a:cubicBezTo>
                  <a:cubicBezTo>
                    <a:pt x="75" y="133"/>
                    <a:pt x="71" y="133"/>
                    <a:pt x="71" y="132"/>
                  </a:cubicBezTo>
                  <a:cubicBezTo>
                    <a:pt x="70" y="131"/>
                    <a:pt x="74" y="128"/>
                    <a:pt x="75" y="128"/>
                  </a:cubicBezTo>
                  <a:cubicBezTo>
                    <a:pt x="76" y="128"/>
                    <a:pt x="78" y="127"/>
                    <a:pt x="78" y="125"/>
                  </a:cubicBezTo>
                  <a:cubicBezTo>
                    <a:pt x="78" y="123"/>
                    <a:pt x="80" y="123"/>
                    <a:pt x="82" y="121"/>
                  </a:cubicBezTo>
                  <a:cubicBezTo>
                    <a:pt x="83" y="120"/>
                    <a:pt x="83" y="118"/>
                    <a:pt x="84" y="118"/>
                  </a:cubicBezTo>
                  <a:cubicBezTo>
                    <a:pt x="86" y="118"/>
                    <a:pt x="87" y="116"/>
                    <a:pt x="89" y="115"/>
                  </a:cubicBezTo>
                  <a:cubicBezTo>
                    <a:pt x="90" y="114"/>
                    <a:pt x="89" y="116"/>
                    <a:pt x="92" y="116"/>
                  </a:cubicBezTo>
                  <a:cubicBezTo>
                    <a:pt x="95" y="117"/>
                    <a:pt x="94" y="119"/>
                    <a:pt x="92" y="118"/>
                  </a:cubicBezTo>
                  <a:cubicBezTo>
                    <a:pt x="90" y="117"/>
                    <a:pt x="89" y="117"/>
                    <a:pt x="87" y="119"/>
                  </a:cubicBezTo>
                  <a:cubicBezTo>
                    <a:pt x="85" y="121"/>
                    <a:pt x="86" y="122"/>
                    <a:pt x="85" y="124"/>
                  </a:cubicBezTo>
                  <a:cubicBezTo>
                    <a:pt x="83" y="126"/>
                    <a:pt x="83" y="128"/>
                    <a:pt x="85" y="128"/>
                  </a:cubicBezTo>
                  <a:cubicBezTo>
                    <a:pt x="87" y="128"/>
                    <a:pt x="85" y="130"/>
                    <a:pt x="83" y="130"/>
                  </a:cubicBezTo>
                  <a:cubicBezTo>
                    <a:pt x="81" y="131"/>
                    <a:pt x="83" y="132"/>
                    <a:pt x="85" y="132"/>
                  </a:cubicBezTo>
                  <a:cubicBezTo>
                    <a:pt x="88" y="132"/>
                    <a:pt x="92" y="128"/>
                    <a:pt x="95" y="126"/>
                  </a:cubicBezTo>
                  <a:cubicBezTo>
                    <a:pt x="99" y="124"/>
                    <a:pt x="102" y="126"/>
                    <a:pt x="103" y="126"/>
                  </a:cubicBezTo>
                  <a:cubicBezTo>
                    <a:pt x="104" y="126"/>
                    <a:pt x="101" y="124"/>
                    <a:pt x="103" y="123"/>
                  </a:cubicBezTo>
                  <a:cubicBezTo>
                    <a:pt x="104" y="123"/>
                    <a:pt x="101" y="122"/>
                    <a:pt x="100" y="120"/>
                  </a:cubicBezTo>
                  <a:cubicBezTo>
                    <a:pt x="100" y="118"/>
                    <a:pt x="102" y="119"/>
                    <a:pt x="102" y="118"/>
                  </a:cubicBezTo>
                  <a:cubicBezTo>
                    <a:pt x="103" y="116"/>
                    <a:pt x="104" y="117"/>
                    <a:pt x="105" y="117"/>
                  </a:cubicBezTo>
                  <a:cubicBezTo>
                    <a:pt x="106" y="118"/>
                    <a:pt x="108" y="117"/>
                    <a:pt x="109" y="119"/>
                  </a:cubicBezTo>
                  <a:cubicBezTo>
                    <a:pt x="110" y="121"/>
                    <a:pt x="111" y="118"/>
                    <a:pt x="113" y="120"/>
                  </a:cubicBezTo>
                  <a:cubicBezTo>
                    <a:pt x="115" y="121"/>
                    <a:pt x="112" y="121"/>
                    <a:pt x="110" y="121"/>
                  </a:cubicBezTo>
                  <a:cubicBezTo>
                    <a:pt x="109" y="122"/>
                    <a:pt x="110" y="125"/>
                    <a:pt x="111" y="123"/>
                  </a:cubicBezTo>
                  <a:cubicBezTo>
                    <a:pt x="112" y="122"/>
                    <a:pt x="114" y="121"/>
                    <a:pt x="115" y="122"/>
                  </a:cubicBezTo>
                  <a:cubicBezTo>
                    <a:pt x="116" y="124"/>
                    <a:pt x="117" y="123"/>
                    <a:pt x="118" y="122"/>
                  </a:cubicBezTo>
                  <a:cubicBezTo>
                    <a:pt x="119" y="121"/>
                    <a:pt x="119" y="122"/>
                    <a:pt x="119" y="123"/>
                  </a:cubicBezTo>
                  <a:cubicBezTo>
                    <a:pt x="119" y="124"/>
                    <a:pt x="122" y="124"/>
                    <a:pt x="125" y="125"/>
                  </a:cubicBezTo>
                  <a:cubicBezTo>
                    <a:pt x="128" y="125"/>
                    <a:pt x="135" y="125"/>
                    <a:pt x="136" y="125"/>
                  </a:cubicBezTo>
                  <a:cubicBezTo>
                    <a:pt x="138" y="124"/>
                    <a:pt x="137" y="127"/>
                    <a:pt x="141" y="128"/>
                  </a:cubicBezTo>
                  <a:cubicBezTo>
                    <a:pt x="144" y="128"/>
                    <a:pt x="145" y="124"/>
                    <a:pt x="147" y="126"/>
                  </a:cubicBezTo>
                  <a:cubicBezTo>
                    <a:pt x="149" y="127"/>
                    <a:pt x="147" y="128"/>
                    <a:pt x="146" y="129"/>
                  </a:cubicBezTo>
                  <a:cubicBezTo>
                    <a:pt x="145" y="130"/>
                    <a:pt x="147" y="130"/>
                    <a:pt x="148" y="131"/>
                  </a:cubicBezTo>
                  <a:cubicBezTo>
                    <a:pt x="150" y="131"/>
                    <a:pt x="153" y="132"/>
                    <a:pt x="154" y="133"/>
                  </a:cubicBezTo>
                  <a:cubicBezTo>
                    <a:pt x="156" y="135"/>
                    <a:pt x="157" y="137"/>
                    <a:pt x="160" y="138"/>
                  </a:cubicBezTo>
                  <a:cubicBezTo>
                    <a:pt x="164" y="140"/>
                    <a:pt x="161" y="134"/>
                    <a:pt x="163" y="136"/>
                  </a:cubicBezTo>
                  <a:cubicBezTo>
                    <a:pt x="166" y="138"/>
                    <a:pt x="165" y="136"/>
                    <a:pt x="168" y="138"/>
                  </a:cubicBezTo>
                  <a:cubicBezTo>
                    <a:pt x="170" y="140"/>
                    <a:pt x="169" y="137"/>
                    <a:pt x="168" y="134"/>
                  </a:cubicBezTo>
                  <a:cubicBezTo>
                    <a:pt x="167" y="130"/>
                    <a:pt x="169" y="133"/>
                    <a:pt x="170" y="134"/>
                  </a:cubicBezTo>
                  <a:cubicBezTo>
                    <a:pt x="171" y="136"/>
                    <a:pt x="171" y="139"/>
                    <a:pt x="170" y="141"/>
                  </a:cubicBezTo>
                  <a:cubicBezTo>
                    <a:pt x="170" y="143"/>
                    <a:pt x="166" y="141"/>
                    <a:pt x="167" y="140"/>
                  </a:cubicBezTo>
                  <a:cubicBezTo>
                    <a:pt x="167" y="139"/>
                    <a:pt x="163" y="139"/>
                    <a:pt x="163" y="141"/>
                  </a:cubicBezTo>
                  <a:cubicBezTo>
                    <a:pt x="163" y="143"/>
                    <a:pt x="165" y="146"/>
                    <a:pt x="167" y="146"/>
                  </a:cubicBezTo>
                  <a:cubicBezTo>
                    <a:pt x="169" y="146"/>
                    <a:pt x="168" y="149"/>
                    <a:pt x="169" y="149"/>
                  </a:cubicBezTo>
                  <a:cubicBezTo>
                    <a:pt x="170" y="150"/>
                    <a:pt x="170" y="153"/>
                    <a:pt x="171" y="152"/>
                  </a:cubicBezTo>
                  <a:cubicBezTo>
                    <a:pt x="172" y="152"/>
                    <a:pt x="172" y="148"/>
                    <a:pt x="171" y="147"/>
                  </a:cubicBezTo>
                  <a:cubicBezTo>
                    <a:pt x="170" y="145"/>
                    <a:pt x="170" y="143"/>
                    <a:pt x="172" y="143"/>
                  </a:cubicBezTo>
                  <a:cubicBezTo>
                    <a:pt x="173" y="144"/>
                    <a:pt x="172" y="146"/>
                    <a:pt x="172" y="147"/>
                  </a:cubicBezTo>
                  <a:cubicBezTo>
                    <a:pt x="173" y="148"/>
                    <a:pt x="174" y="146"/>
                    <a:pt x="175" y="145"/>
                  </a:cubicBezTo>
                  <a:cubicBezTo>
                    <a:pt x="177" y="144"/>
                    <a:pt x="175" y="142"/>
                    <a:pt x="175" y="141"/>
                  </a:cubicBezTo>
                  <a:cubicBezTo>
                    <a:pt x="176" y="139"/>
                    <a:pt x="178" y="142"/>
                    <a:pt x="178" y="144"/>
                  </a:cubicBezTo>
                  <a:cubicBezTo>
                    <a:pt x="179" y="146"/>
                    <a:pt x="177" y="146"/>
                    <a:pt x="177" y="148"/>
                  </a:cubicBezTo>
                  <a:cubicBezTo>
                    <a:pt x="177" y="149"/>
                    <a:pt x="174" y="148"/>
                    <a:pt x="174" y="149"/>
                  </a:cubicBezTo>
                  <a:cubicBezTo>
                    <a:pt x="173" y="150"/>
                    <a:pt x="173" y="154"/>
                    <a:pt x="174" y="154"/>
                  </a:cubicBezTo>
                  <a:cubicBezTo>
                    <a:pt x="175" y="154"/>
                    <a:pt x="176" y="150"/>
                    <a:pt x="176" y="152"/>
                  </a:cubicBezTo>
                  <a:cubicBezTo>
                    <a:pt x="177" y="154"/>
                    <a:pt x="179" y="150"/>
                    <a:pt x="180" y="152"/>
                  </a:cubicBezTo>
                  <a:cubicBezTo>
                    <a:pt x="180" y="154"/>
                    <a:pt x="183" y="156"/>
                    <a:pt x="184" y="155"/>
                  </a:cubicBezTo>
                  <a:cubicBezTo>
                    <a:pt x="185" y="155"/>
                    <a:pt x="184" y="153"/>
                    <a:pt x="182" y="153"/>
                  </a:cubicBezTo>
                  <a:cubicBezTo>
                    <a:pt x="180" y="153"/>
                    <a:pt x="181" y="150"/>
                    <a:pt x="182" y="150"/>
                  </a:cubicBezTo>
                  <a:cubicBezTo>
                    <a:pt x="184" y="150"/>
                    <a:pt x="186" y="154"/>
                    <a:pt x="186" y="155"/>
                  </a:cubicBezTo>
                  <a:cubicBezTo>
                    <a:pt x="186" y="156"/>
                    <a:pt x="185" y="156"/>
                    <a:pt x="183" y="158"/>
                  </a:cubicBezTo>
                  <a:cubicBezTo>
                    <a:pt x="182" y="159"/>
                    <a:pt x="180" y="155"/>
                    <a:pt x="179" y="155"/>
                  </a:cubicBezTo>
                  <a:cubicBezTo>
                    <a:pt x="178" y="155"/>
                    <a:pt x="179" y="158"/>
                    <a:pt x="180" y="159"/>
                  </a:cubicBezTo>
                  <a:cubicBezTo>
                    <a:pt x="180" y="161"/>
                    <a:pt x="178" y="163"/>
                    <a:pt x="180" y="164"/>
                  </a:cubicBezTo>
                  <a:cubicBezTo>
                    <a:pt x="182" y="166"/>
                    <a:pt x="181" y="164"/>
                    <a:pt x="181" y="163"/>
                  </a:cubicBezTo>
                  <a:cubicBezTo>
                    <a:pt x="182" y="162"/>
                    <a:pt x="183" y="163"/>
                    <a:pt x="184" y="164"/>
                  </a:cubicBezTo>
                  <a:cubicBezTo>
                    <a:pt x="185" y="164"/>
                    <a:pt x="185" y="162"/>
                    <a:pt x="185" y="161"/>
                  </a:cubicBezTo>
                  <a:cubicBezTo>
                    <a:pt x="185" y="160"/>
                    <a:pt x="187" y="160"/>
                    <a:pt x="188" y="162"/>
                  </a:cubicBezTo>
                  <a:cubicBezTo>
                    <a:pt x="189" y="163"/>
                    <a:pt x="189" y="160"/>
                    <a:pt x="190" y="160"/>
                  </a:cubicBezTo>
                  <a:cubicBezTo>
                    <a:pt x="192" y="161"/>
                    <a:pt x="191" y="163"/>
                    <a:pt x="191" y="164"/>
                  </a:cubicBezTo>
                  <a:cubicBezTo>
                    <a:pt x="191" y="165"/>
                    <a:pt x="193" y="163"/>
                    <a:pt x="193" y="164"/>
                  </a:cubicBezTo>
                  <a:cubicBezTo>
                    <a:pt x="193" y="165"/>
                    <a:pt x="193" y="165"/>
                    <a:pt x="193" y="165"/>
                  </a:cubicBezTo>
                  <a:cubicBezTo>
                    <a:pt x="193" y="166"/>
                    <a:pt x="194" y="167"/>
                    <a:pt x="195" y="168"/>
                  </a:cubicBezTo>
                  <a:cubicBezTo>
                    <a:pt x="197" y="169"/>
                    <a:pt x="193" y="169"/>
                    <a:pt x="194" y="170"/>
                  </a:cubicBezTo>
                  <a:cubicBezTo>
                    <a:pt x="195" y="171"/>
                    <a:pt x="194" y="172"/>
                    <a:pt x="195" y="174"/>
                  </a:cubicBezTo>
                  <a:cubicBezTo>
                    <a:pt x="196" y="175"/>
                    <a:pt x="198" y="174"/>
                    <a:pt x="199" y="173"/>
                  </a:cubicBezTo>
                  <a:cubicBezTo>
                    <a:pt x="200" y="172"/>
                    <a:pt x="201" y="175"/>
                    <a:pt x="200" y="176"/>
                  </a:cubicBezTo>
                  <a:cubicBezTo>
                    <a:pt x="199" y="178"/>
                    <a:pt x="201" y="179"/>
                    <a:pt x="202" y="178"/>
                  </a:cubicBezTo>
                  <a:cubicBezTo>
                    <a:pt x="203" y="177"/>
                    <a:pt x="206" y="180"/>
                    <a:pt x="207" y="181"/>
                  </a:cubicBezTo>
                  <a:cubicBezTo>
                    <a:pt x="208" y="181"/>
                    <a:pt x="209" y="183"/>
                    <a:pt x="207" y="183"/>
                  </a:cubicBezTo>
                  <a:cubicBezTo>
                    <a:pt x="205" y="183"/>
                    <a:pt x="206" y="186"/>
                    <a:pt x="207" y="186"/>
                  </a:cubicBezTo>
                  <a:cubicBezTo>
                    <a:pt x="208" y="186"/>
                    <a:pt x="208" y="188"/>
                    <a:pt x="208" y="189"/>
                  </a:cubicBezTo>
                  <a:cubicBezTo>
                    <a:pt x="208" y="190"/>
                    <a:pt x="212" y="191"/>
                    <a:pt x="213" y="191"/>
                  </a:cubicBezTo>
                  <a:cubicBezTo>
                    <a:pt x="215" y="190"/>
                    <a:pt x="216" y="192"/>
                    <a:pt x="217" y="193"/>
                  </a:cubicBezTo>
                  <a:cubicBezTo>
                    <a:pt x="218" y="194"/>
                    <a:pt x="220" y="195"/>
                    <a:pt x="221" y="194"/>
                  </a:cubicBezTo>
                  <a:cubicBezTo>
                    <a:pt x="222" y="193"/>
                    <a:pt x="223" y="196"/>
                    <a:pt x="223" y="197"/>
                  </a:cubicBezTo>
                  <a:cubicBezTo>
                    <a:pt x="223" y="199"/>
                    <a:pt x="226" y="198"/>
                    <a:pt x="227" y="198"/>
                  </a:cubicBezTo>
                  <a:cubicBezTo>
                    <a:pt x="228" y="198"/>
                    <a:pt x="229" y="200"/>
                    <a:pt x="230" y="199"/>
                  </a:cubicBezTo>
                  <a:cubicBezTo>
                    <a:pt x="232" y="199"/>
                    <a:pt x="233" y="202"/>
                    <a:pt x="234" y="204"/>
                  </a:cubicBezTo>
                  <a:cubicBezTo>
                    <a:pt x="234" y="204"/>
                    <a:pt x="234" y="205"/>
                    <a:pt x="235" y="205"/>
                  </a:cubicBezTo>
                  <a:cubicBezTo>
                    <a:pt x="236" y="207"/>
                    <a:pt x="235" y="208"/>
                    <a:pt x="235" y="210"/>
                  </a:cubicBezTo>
                  <a:cubicBezTo>
                    <a:pt x="236" y="212"/>
                    <a:pt x="236" y="215"/>
                    <a:pt x="234" y="215"/>
                  </a:cubicBezTo>
                  <a:cubicBezTo>
                    <a:pt x="232" y="215"/>
                    <a:pt x="232" y="213"/>
                    <a:pt x="233" y="213"/>
                  </a:cubicBezTo>
                  <a:cubicBezTo>
                    <a:pt x="234" y="212"/>
                    <a:pt x="234" y="210"/>
                    <a:pt x="233" y="210"/>
                  </a:cubicBezTo>
                  <a:cubicBezTo>
                    <a:pt x="232" y="210"/>
                    <a:pt x="232" y="209"/>
                    <a:pt x="232" y="208"/>
                  </a:cubicBezTo>
                  <a:cubicBezTo>
                    <a:pt x="232" y="207"/>
                    <a:pt x="232" y="206"/>
                    <a:pt x="232" y="206"/>
                  </a:cubicBezTo>
                  <a:cubicBezTo>
                    <a:pt x="233" y="204"/>
                    <a:pt x="230" y="205"/>
                    <a:pt x="229" y="204"/>
                  </a:cubicBezTo>
                  <a:cubicBezTo>
                    <a:pt x="227" y="202"/>
                    <a:pt x="224" y="202"/>
                    <a:pt x="223" y="201"/>
                  </a:cubicBezTo>
                  <a:cubicBezTo>
                    <a:pt x="222" y="199"/>
                    <a:pt x="219" y="194"/>
                    <a:pt x="217" y="194"/>
                  </a:cubicBezTo>
                  <a:cubicBezTo>
                    <a:pt x="215" y="194"/>
                    <a:pt x="213" y="194"/>
                    <a:pt x="210" y="193"/>
                  </a:cubicBezTo>
                  <a:cubicBezTo>
                    <a:pt x="208" y="191"/>
                    <a:pt x="207" y="191"/>
                    <a:pt x="205" y="192"/>
                  </a:cubicBezTo>
                  <a:cubicBezTo>
                    <a:pt x="203" y="193"/>
                    <a:pt x="207" y="193"/>
                    <a:pt x="207" y="194"/>
                  </a:cubicBezTo>
                  <a:cubicBezTo>
                    <a:pt x="206" y="195"/>
                    <a:pt x="208" y="196"/>
                    <a:pt x="209" y="196"/>
                  </a:cubicBezTo>
                  <a:cubicBezTo>
                    <a:pt x="210" y="196"/>
                    <a:pt x="211" y="198"/>
                    <a:pt x="212" y="199"/>
                  </a:cubicBezTo>
                  <a:cubicBezTo>
                    <a:pt x="214" y="199"/>
                    <a:pt x="214" y="201"/>
                    <a:pt x="216" y="201"/>
                  </a:cubicBezTo>
                  <a:cubicBezTo>
                    <a:pt x="217" y="201"/>
                    <a:pt x="218" y="203"/>
                    <a:pt x="219" y="204"/>
                  </a:cubicBezTo>
                  <a:cubicBezTo>
                    <a:pt x="219" y="205"/>
                    <a:pt x="221" y="204"/>
                    <a:pt x="221" y="205"/>
                  </a:cubicBezTo>
                  <a:cubicBezTo>
                    <a:pt x="221" y="206"/>
                    <a:pt x="223" y="207"/>
                    <a:pt x="223" y="208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224" y="209"/>
                    <a:pt x="224" y="213"/>
                    <a:pt x="226" y="215"/>
                  </a:cubicBezTo>
                  <a:cubicBezTo>
                    <a:pt x="228" y="217"/>
                    <a:pt x="227" y="219"/>
                    <a:pt x="228" y="220"/>
                  </a:cubicBezTo>
                  <a:cubicBezTo>
                    <a:pt x="230" y="221"/>
                    <a:pt x="230" y="222"/>
                    <a:pt x="228" y="221"/>
                  </a:cubicBezTo>
                  <a:cubicBezTo>
                    <a:pt x="227" y="221"/>
                    <a:pt x="228" y="223"/>
                    <a:pt x="227" y="226"/>
                  </a:cubicBezTo>
                  <a:cubicBezTo>
                    <a:pt x="227" y="229"/>
                    <a:pt x="227" y="236"/>
                    <a:pt x="227" y="239"/>
                  </a:cubicBezTo>
                  <a:cubicBezTo>
                    <a:pt x="226" y="241"/>
                    <a:pt x="224" y="244"/>
                    <a:pt x="225" y="247"/>
                  </a:cubicBezTo>
                  <a:cubicBezTo>
                    <a:pt x="227" y="249"/>
                    <a:pt x="228" y="252"/>
                    <a:pt x="227" y="255"/>
                  </a:cubicBezTo>
                  <a:cubicBezTo>
                    <a:pt x="226" y="258"/>
                    <a:pt x="226" y="259"/>
                    <a:pt x="228" y="262"/>
                  </a:cubicBezTo>
                  <a:cubicBezTo>
                    <a:pt x="229" y="264"/>
                    <a:pt x="228" y="267"/>
                    <a:pt x="229" y="268"/>
                  </a:cubicBezTo>
                  <a:cubicBezTo>
                    <a:pt x="230" y="269"/>
                    <a:pt x="232" y="271"/>
                    <a:pt x="233" y="273"/>
                  </a:cubicBezTo>
                  <a:cubicBezTo>
                    <a:pt x="234" y="275"/>
                    <a:pt x="235" y="273"/>
                    <a:pt x="236" y="276"/>
                  </a:cubicBezTo>
                  <a:cubicBezTo>
                    <a:pt x="236" y="278"/>
                    <a:pt x="236" y="278"/>
                    <a:pt x="238" y="279"/>
                  </a:cubicBezTo>
                  <a:cubicBezTo>
                    <a:pt x="239" y="279"/>
                    <a:pt x="238" y="282"/>
                    <a:pt x="238" y="283"/>
                  </a:cubicBezTo>
                  <a:cubicBezTo>
                    <a:pt x="238" y="284"/>
                    <a:pt x="241" y="286"/>
                    <a:pt x="244" y="288"/>
                  </a:cubicBezTo>
                  <a:cubicBezTo>
                    <a:pt x="247" y="291"/>
                    <a:pt x="244" y="293"/>
                    <a:pt x="246" y="293"/>
                  </a:cubicBezTo>
                  <a:cubicBezTo>
                    <a:pt x="248" y="293"/>
                    <a:pt x="250" y="294"/>
                    <a:pt x="253" y="296"/>
                  </a:cubicBezTo>
                  <a:cubicBezTo>
                    <a:pt x="255" y="297"/>
                    <a:pt x="255" y="296"/>
                    <a:pt x="257" y="297"/>
                  </a:cubicBezTo>
                  <a:cubicBezTo>
                    <a:pt x="258" y="297"/>
                    <a:pt x="261" y="300"/>
                    <a:pt x="262" y="302"/>
                  </a:cubicBezTo>
                  <a:cubicBezTo>
                    <a:pt x="262" y="303"/>
                    <a:pt x="262" y="304"/>
                    <a:pt x="263" y="306"/>
                  </a:cubicBezTo>
                  <a:cubicBezTo>
                    <a:pt x="263" y="307"/>
                    <a:pt x="264" y="308"/>
                    <a:pt x="266" y="310"/>
                  </a:cubicBezTo>
                  <a:cubicBezTo>
                    <a:pt x="268" y="313"/>
                    <a:pt x="270" y="318"/>
                    <a:pt x="270" y="320"/>
                  </a:cubicBezTo>
                  <a:cubicBezTo>
                    <a:pt x="270" y="322"/>
                    <a:pt x="273" y="323"/>
                    <a:pt x="276" y="325"/>
                  </a:cubicBezTo>
                  <a:cubicBezTo>
                    <a:pt x="279" y="327"/>
                    <a:pt x="279" y="331"/>
                    <a:pt x="279" y="332"/>
                  </a:cubicBezTo>
                  <a:cubicBezTo>
                    <a:pt x="278" y="333"/>
                    <a:pt x="275" y="331"/>
                    <a:pt x="275" y="332"/>
                  </a:cubicBezTo>
                  <a:cubicBezTo>
                    <a:pt x="274" y="333"/>
                    <a:pt x="279" y="337"/>
                    <a:pt x="281" y="337"/>
                  </a:cubicBezTo>
                  <a:cubicBezTo>
                    <a:pt x="283" y="337"/>
                    <a:pt x="284" y="338"/>
                    <a:pt x="287" y="340"/>
                  </a:cubicBezTo>
                  <a:cubicBezTo>
                    <a:pt x="289" y="343"/>
                    <a:pt x="289" y="346"/>
                    <a:pt x="288" y="347"/>
                  </a:cubicBezTo>
                  <a:cubicBezTo>
                    <a:pt x="287" y="348"/>
                    <a:pt x="290" y="349"/>
                    <a:pt x="294" y="352"/>
                  </a:cubicBezTo>
                  <a:cubicBezTo>
                    <a:pt x="298" y="354"/>
                    <a:pt x="299" y="357"/>
                    <a:pt x="299" y="358"/>
                  </a:cubicBezTo>
                  <a:cubicBezTo>
                    <a:pt x="300" y="360"/>
                    <a:pt x="301" y="359"/>
                    <a:pt x="302" y="357"/>
                  </a:cubicBezTo>
                  <a:cubicBezTo>
                    <a:pt x="302" y="355"/>
                    <a:pt x="301" y="355"/>
                    <a:pt x="301" y="353"/>
                  </a:cubicBezTo>
                  <a:cubicBezTo>
                    <a:pt x="301" y="351"/>
                    <a:pt x="298" y="351"/>
                    <a:pt x="296" y="351"/>
                  </a:cubicBezTo>
                  <a:cubicBezTo>
                    <a:pt x="295" y="351"/>
                    <a:pt x="297" y="348"/>
                    <a:pt x="295" y="346"/>
                  </a:cubicBezTo>
                  <a:cubicBezTo>
                    <a:pt x="294" y="345"/>
                    <a:pt x="293" y="342"/>
                    <a:pt x="292" y="339"/>
                  </a:cubicBezTo>
                  <a:cubicBezTo>
                    <a:pt x="291" y="337"/>
                    <a:pt x="288" y="334"/>
                    <a:pt x="286" y="331"/>
                  </a:cubicBezTo>
                  <a:cubicBezTo>
                    <a:pt x="285" y="329"/>
                    <a:pt x="283" y="327"/>
                    <a:pt x="282" y="326"/>
                  </a:cubicBezTo>
                  <a:cubicBezTo>
                    <a:pt x="281" y="325"/>
                    <a:pt x="284" y="324"/>
                    <a:pt x="283" y="323"/>
                  </a:cubicBezTo>
                  <a:cubicBezTo>
                    <a:pt x="282" y="322"/>
                    <a:pt x="280" y="322"/>
                    <a:pt x="279" y="321"/>
                  </a:cubicBezTo>
                  <a:cubicBezTo>
                    <a:pt x="277" y="321"/>
                    <a:pt x="276" y="319"/>
                    <a:pt x="276" y="317"/>
                  </a:cubicBezTo>
                  <a:cubicBezTo>
                    <a:pt x="276" y="316"/>
                    <a:pt x="275" y="311"/>
                    <a:pt x="274" y="310"/>
                  </a:cubicBezTo>
                  <a:cubicBezTo>
                    <a:pt x="274" y="308"/>
                    <a:pt x="275" y="309"/>
                    <a:pt x="276" y="309"/>
                  </a:cubicBezTo>
                  <a:cubicBezTo>
                    <a:pt x="277" y="310"/>
                    <a:pt x="277" y="311"/>
                    <a:pt x="278" y="310"/>
                  </a:cubicBezTo>
                  <a:cubicBezTo>
                    <a:pt x="279" y="310"/>
                    <a:pt x="280" y="310"/>
                    <a:pt x="281" y="311"/>
                  </a:cubicBezTo>
                  <a:cubicBezTo>
                    <a:pt x="281" y="313"/>
                    <a:pt x="283" y="311"/>
                    <a:pt x="284" y="312"/>
                  </a:cubicBezTo>
                  <a:cubicBezTo>
                    <a:pt x="285" y="313"/>
                    <a:pt x="282" y="313"/>
                    <a:pt x="285" y="319"/>
                  </a:cubicBezTo>
                  <a:cubicBezTo>
                    <a:pt x="288" y="324"/>
                    <a:pt x="286" y="321"/>
                    <a:pt x="286" y="324"/>
                  </a:cubicBezTo>
                  <a:cubicBezTo>
                    <a:pt x="286" y="328"/>
                    <a:pt x="288" y="326"/>
                    <a:pt x="288" y="326"/>
                  </a:cubicBezTo>
                  <a:cubicBezTo>
                    <a:pt x="289" y="325"/>
                    <a:pt x="290" y="327"/>
                    <a:pt x="292" y="329"/>
                  </a:cubicBezTo>
                  <a:cubicBezTo>
                    <a:pt x="293" y="330"/>
                    <a:pt x="296" y="331"/>
                    <a:pt x="296" y="332"/>
                  </a:cubicBezTo>
                  <a:cubicBezTo>
                    <a:pt x="296" y="333"/>
                    <a:pt x="297" y="335"/>
                    <a:pt x="299" y="335"/>
                  </a:cubicBezTo>
                  <a:cubicBezTo>
                    <a:pt x="300" y="335"/>
                    <a:pt x="301" y="337"/>
                    <a:pt x="302" y="338"/>
                  </a:cubicBezTo>
                  <a:cubicBezTo>
                    <a:pt x="303" y="338"/>
                    <a:pt x="304" y="339"/>
                    <a:pt x="303" y="341"/>
                  </a:cubicBezTo>
                  <a:cubicBezTo>
                    <a:pt x="302" y="342"/>
                    <a:pt x="303" y="343"/>
                    <a:pt x="306" y="345"/>
                  </a:cubicBezTo>
                  <a:cubicBezTo>
                    <a:pt x="309" y="346"/>
                    <a:pt x="308" y="346"/>
                    <a:pt x="310" y="349"/>
                  </a:cubicBezTo>
                  <a:cubicBezTo>
                    <a:pt x="313" y="351"/>
                    <a:pt x="320" y="359"/>
                    <a:pt x="321" y="361"/>
                  </a:cubicBezTo>
                  <a:cubicBezTo>
                    <a:pt x="323" y="363"/>
                    <a:pt x="323" y="365"/>
                    <a:pt x="324" y="366"/>
                  </a:cubicBezTo>
                  <a:cubicBezTo>
                    <a:pt x="324" y="368"/>
                    <a:pt x="323" y="369"/>
                    <a:pt x="324" y="370"/>
                  </a:cubicBezTo>
                  <a:cubicBezTo>
                    <a:pt x="324" y="371"/>
                    <a:pt x="322" y="371"/>
                    <a:pt x="322" y="372"/>
                  </a:cubicBezTo>
                  <a:cubicBezTo>
                    <a:pt x="322" y="373"/>
                    <a:pt x="324" y="378"/>
                    <a:pt x="326" y="378"/>
                  </a:cubicBezTo>
                  <a:cubicBezTo>
                    <a:pt x="328" y="379"/>
                    <a:pt x="331" y="382"/>
                    <a:pt x="333" y="383"/>
                  </a:cubicBezTo>
                  <a:cubicBezTo>
                    <a:pt x="335" y="385"/>
                    <a:pt x="338" y="385"/>
                    <a:pt x="342" y="386"/>
                  </a:cubicBezTo>
                  <a:cubicBezTo>
                    <a:pt x="345" y="387"/>
                    <a:pt x="347" y="390"/>
                    <a:pt x="352" y="391"/>
                  </a:cubicBezTo>
                  <a:cubicBezTo>
                    <a:pt x="356" y="392"/>
                    <a:pt x="360" y="394"/>
                    <a:pt x="363" y="396"/>
                  </a:cubicBezTo>
                  <a:cubicBezTo>
                    <a:pt x="366" y="398"/>
                    <a:pt x="370" y="397"/>
                    <a:pt x="374" y="395"/>
                  </a:cubicBezTo>
                  <a:cubicBezTo>
                    <a:pt x="378" y="394"/>
                    <a:pt x="381" y="396"/>
                    <a:pt x="383" y="397"/>
                  </a:cubicBezTo>
                  <a:cubicBezTo>
                    <a:pt x="384" y="397"/>
                    <a:pt x="386" y="399"/>
                    <a:pt x="388" y="401"/>
                  </a:cubicBezTo>
                  <a:cubicBezTo>
                    <a:pt x="388" y="401"/>
                    <a:pt x="388" y="401"/>
                    <a:pt x="388" y="401"/>
                  </a:cubicBezTo>
                  <a:cubicBezTo>
                    <a:pt x="407" y="400"/>
                    <a:pt x="407" y="400"/>
                    <a:pt x="407" y="400"/>
                  </a:cubicBezTo>
                  <a:cubicBezTo>
                    <a:pt x="436" y="401"/>
                    <a:pt x="436" y="401"/>
                    <a:pt x="436" y="401"/>
                  </a:cubicBezTo>
                  <a:cubicBezTo>
                    <a:pt x="436" y="398"/>
                    <a:pt x="433" y="399"/>
                    <a:pt x="431" y="397"/>
                  </a:cubicBezTo>
                  <a:cubicBezTo>
                    <a:pt x="428" y="394"/>
                    <a:pt x="423" y="395"/>
                    <a:pt x="420" y="397"/>
                  </a:cubicBezTo>
                  <a:cubicBezTo>
                    <a:pt x="417" y="398"/>
                    <a:pt x="413" y="395"/>
                    <a:pt x="410" y="397"/>
                  </a:cubicBezTo>
                  <a:cubicBezTo>
                    <a:pt x="410" y="397"/>
                    <a:pt x="410" y="397"/>
                    <a:pt x="410" y="397"/>
                  </a:cubicBezTo>
                  <a:cubicBezTo>
                    <a:pt x="408" y="398"/>
                    <a:pt x="408" y="397"/>
                    <a:pt x="408" y="396"/>
                  </a:cubicBezTo>
                  <a:cubicBezTo>
                    <a:pt x="408" y="395"/>
                    <a:pt x="409" y="394"/>
                    <a:pt x="410" y="393"/>
                  </a:cubicBezTo>
                  <a:cubicBezTo>
                    <a:pt x="412" y="392"/>
                    <a:pt x="409" y="385"/>
                    <a:pt x="411" y="385"/>
                  </a:cubicBezTo>
                  <a:cubicBezTo>
                    <a:pt x="412" y="385"/>
                    <a:pt x="412" y="385"/>
                    <a:pt x="412" y="384"/>
                  </a:cubicBezTo>
                  <a:cubicBezTo>
                    <a:pt x="414" y="383"/>
                    <a:pt x="414" y="380"/>
                    <a:pt x="414" y="377"/>
                  </a:cubicBezTo>
                  <a:cubicBezTo>
                    <a:pt x="415" y="374"/>
                    <a:pt x="414" y="373"/>
                    <a:pt x="415" y="371"/>
                  </a:cubicBezTo>
                  <a:cubicBezTo>
                    <a:pt x="417" y="370"/>
                    <a:pt x="419" y="370"/>
                    <a:pt x="418" y="367"/>
                  </a:cubicBezTo>
                  <a:cubicBezTo>
                    <a:pt x="418" y="365"/>
                    <a:pt x="416" y="367"/>
                    <a:pt x="414" y="366"/>
                  </a:cubicBezTo>
                  <a:cubicBezTo>
                    <a:pt x="412" y="365"/>
                    <a:pt x="410" y="366"/>
                    <a:pt x="406" y="366"/>
                  </a:cubicBezTo>
                  <a:cubicBezTo>
                    <a:pt x="401" y="367"/>
                    <a:pt x="399" y="369"/>
                    <a:pt x="399" y="372"/>
                  </a:cubicBezTo>
                  <a:cubicBezTo>
                    <a:pt x="399" y="376"/>
                    <a:pt x="398" y="374"/>
                    <a:pt x="398" y="377"/>
                  </a:cubicBezTo>
                  <a:cubicBezTo>
                    <a:pt x="398" y="380"/>
                    <a:pt x="394" y="380"/>
                    <a:pt x="394" y="382"/>
                  </a:cubicBezTo>
                  <a:cubicBezTo>
                    <a:pt x="395" y="383"/>
                    <a:pt x="391" y="382"/>
                    <a:pt x="390" y="381"/>
                  </a:cubicBezTo>
                  <a:cubicBezTo>
                    <a:pt x="390" y="381"/>
                    <a:pt x="380" y="384"/>
                    <a:pt x="378" y="384"/>
                  </a:cubicBezTo>
                  <a:cubicBezTo>
                    <a:pt x="377" y="384"/>
                    <a:pt x="375" y="381"/>
                    <a:pt x="373" y="381"/>
                  </a:cubicBezTo>
                  <a:cubicBezTo>
                    <a:pt x="371" y="381"/>
                    <a:pt x="370" y="378"/>
                    <a:pt x="370" y="376"/>
                  </a:cubicBezTo>
                  <a:cubicBezTo>
                    <a:pt x="369" y="373"/>
                    <a:pt x="366" y="371"/>
                    <a:pt x="364" y="369"/>
                  </a:cubicBezTo>
                  <a:cubicBezTo>
                    <a:pt x="363" y="367"/>
                    <a:pt x="362" y="362"/>
                    <a:pt x="362" y="359"/>
                  </a:cubicBezTo>
                  <a:cubicBezTo>
                    <a:pt x="362" y="356"/>
                    <a:pt x="362" y="351"/>
                    <a:pt x="364" y="345"/>
                  </a:cubicBezTo>
                  <a:cubicBezTo>
                    <a:pt x="364" y="344"/>
                    <a:pt x="364" y="343"/>
                    <a:pt x="364" y="343"/>
                  </a:cubicBezTo>
                  <a:cubicBezTo>
                    <a:pt x="364" y="342"/>
                    <a:pt x="364" y="342"/>
                    <a:pt x="363" y="342"/>
                  </a:cubicBezTo>
                  <a:cubicBezTo>
                    <a:pt x="364" y="342"/>
                    <a:pt x="364" y="342"/>
                    <a:pt x="364" y="343"/>
                  </a:cubicBezTo>
                  <a:cubicBezTo>
                    <a:pt x="365" y="339"/>
                    <a:pt x="361" y="338"/>
                    <a:pt x="363" y="336"/>
                  </a:cubicBezTo>
                  <a:cubicBezTo>
                    <a:pt x="366" y="334"/>
                    <a:pt x="363" y="332"/>
                    <a:pt x="364" y="331"/>
                  </a:cubicBezTo>
                  <a:cubicBezTo>
                    <a:pt x="366" y="330"/>
                    <a:pt x="368" y="329"/>
                    <a:pt x="368" y="328"/>
                  </a:cubicBezTo>
                  <a:cubicBezTo>
                    <a:pt x="368" y="327"/>
                    <a:pt x="369" y="327"/>
                    <a:pt x="371" y="327"/>
                  </a:cubicBezTo>
                  <a:cubicBezTo>
                    <a:pt x="373" y="327"/>
                    <a:pt x="376" y="324"/>
                    <a:pt x="376" y="323"/>
                  </a:cubicBezTo>
                  <a:cubicBezTo>
                    <a:pt x="376" y="321"/>
                    <a:pt x="376" y="321"/>
                    <a:pt x="379" y="322"/>
                  </a:cubicBezTo>
                  <a:cubicBezTo>
                    <a:pt x="381" y="322"/>
                    <a:pt x="380" y="319"/>
                    <a:pt x="382" y="320"/>
                  </a:cubicBezTo>
                  <a:cubicBezTo>
                    <a:pt x="383" y="320"/>
                    <a:pt x="384" y="321"/>
                    <a:pt x="384" y="320"/>
                  </a:cubicBezTo>
                  <a:cubicBezTo>
                    <a:pt x="384" y="319"/>
                    <a:pt x="386" y="319"/>
                    <a:pt x="387" y="320"/>
                  </a:cubicBezTo>
                  <a:cubicBezTo>
                    <a:pt x="388" y="322"/>
                    <a:pt x="391" y="322"/>
                    <a:pt x="391" y="321"/>
                  </a:cubicBezTo>
                  <a:cubicBezTo>
                    <a:pt x="391" y="319"/>
                    <a:pt x="393" y="321"/>
                    <a:pt x="394" y="322"/>
                  </a:cubicBezTo>
                  <a:cubicBezTo>
                    <a:pt x="396" y="324"/>
                    <a:pt x="397" y="323"/>
                    <a:pt x="399" y="323"/>
                  </a:cubicBezTo>
                  <a:cubicBezTo>
                    <a:pt x="401" y="323"/>
                    <a:pt x="401" y="323"/>
                    <a:pt x="401" y="322"/>
                  </a:cubicBezTo>
                  <a:cubicBezTo>
                    <a:pt x="401" y="320"/>
                    <a:pt x="403" y="325"/>
                    <a:pt x="406" y="325"/>
                  </a:cubicBezTo>
                  <a:cubicBezTo>
                    <a:pt x="408" y="325"/>
                    <a:pt x="406" y="323"/>
                    <a:pt x="404" y="322"/>
                  </a:cubicBezTo>
                  <a:cubicBezTo>
                    <a:pt x="403" y="321"/>
                    <a:pt x="405" y="320"/>
                    <a:pt x="403" y="319"/>
                  </a:cubicBezTo>
                  <a:cubicBezTo>
                    <a:pt x="402" y="318"/>
                    <a:pt x="405" y="317"/>
                    <a:pt x="408" y="317"/>
                  </a:cubicBezTo>
                  <a:cubicBezTo>
                    <a:pt x="411" y="317"/>
                    <a:pt x="410" y="318"/>
                    <a:pt x="411" y="316"/>
                  </a:cubicBezTo>
                  <a:cubicBezTo>
                    <a:pt x="412" y="315"/>
                    <a:pt x="413" y="316"/>
                    <a:pt x="413" y="318"/>
                  </a:cubicBezTo>
                  <a:cubicBezTo>
                    <a:pt x="413" y="319"/>
                    <a:pt x="418" y="317"/>
                    <a:pt x="420" y="317"/>
                  </a:cubicBezTo>
                  <a:cubicBezTo>
                    <a:pt x="423" y="317"/>
                    <a:pt x="425" y="319"/>
                    <a:pt x="425" y="320"/>
                  </a:cubicBezTo>
                  <a:cubicBezTo>
                    <a:pt x="425" y="322"/>
                    <a:pt x="427" y="322"/>
                    <a:pt x="429" y="321"/>
                  </a:cubicBezTo>
                  <a:cubicBezTo>
                    <a:pt x="430" y="319"/>
                    <a:pt x="432" y="318"/>
                    <a:pt x="433" y="319"/>
                  </a:cubicBezTo>
                  <a:cubicBezTo>
                    <a:pt x="435" y="321"/>
                    <a:pt x="436" y="323"/>
                    <a:pt x="438" y="325"/>
                  </a:cubicBezTo>
                  <a:cubicBezTo>
                    <a:pt x="440" y="327"/>
                    <a:pt x="438" y="329"/>
                    <a:pt x="439" y="331"/>
                  </a:cubicBezTo>
                  <a:cubicBezTo>
                    <a:pt x="440" y="332"/>
                    <a:pt x="438" y="334"/>
                    <a:pt x="441" y="336"/>
                  </a:cubicBezTo>
                  <a:cubicBezTo>
                    <a:pt x="443" y="337"/>
                    <a:pt x="441" y="341"/>
                    <a:pt x="443" y="341"/>
                  </a:cubicBezTo>
                  <a:cubicBezTo>
                    <a:pt x="445" y="342"/>
                    <a:pt x="446" y="344"/>
                    <a:pt x="446" y="346"/>
                  </a:cubicBezTo>
                  <a:cubicBezTo>
                    <a:pt x="446" y="347"/>
                    <a:pt x="450" y="348"/>
                    <a:pt x="450" y="346"/>
                  </a:cubicBezTo>
                  <a:cubicBezTo>
                    <a:pt x="450" y="344"/>
                    <a:pt x="452" y="342"/>
                    <a:pt x="452" y="340"/>
                  </a:cubicBezTo>
                  <a:cubicBezTo>
                    <a:pt x="453" y="338"/>
                    <a:pt x="451" y="332"/>
                    <a:pt x="450" y="330"/>
                  </a:cubicBezTo>
                  <a:cubicBezTo>
                    <a:pt x="448" y="328"/>
                    <a:pt x="450" y="327"/>
                    <a:pt x="448" y="325"/>
                  </a:cubicBezTo>
                  <a:cubicBezTo>
                    <a:pt x="446" y="323"/>
                    <a:pt x="445" y="318"/>
                    <a:pt x="445" y="315"/>
                  </a:cubicBezTo>
                  <a:cubicBezTo>
                    <a:pt x="445" y="312"/>
                    <a:pt x="449" y="306"/>
                    <a:pt x="451" y="304"/>
                  </a:cubicBezTo>
                  <a:cubicBezTo>
                    <a:pt x="453" y="303"/>
                    <a:pt x="455" y="304"/>
                    <a:pt x="456" y="302"/>
                  </a:cubicBezTo>
                  <a:cubicBezTo>
                    <a:pt x="456" y="300"/>
                    <a:pt x="459" y="298"/>
                    <a:pt x="460" y="298"/>
                  </a:cubicBezTo>
                  <a:cubicBezTo>
                    <a:pt x="461" y="298"/>
                    <a:pt x="463" y="298"/>
                    <a:pt x="463" y="296"/>
                  </a:cubicBezTo>
                  <a:cubicBezTo>
                    <a:pt x="463" y="295"/>
                    <a:pt x="466" y="293"/>
                    <a:pt x="468" y="293"/>
                  </a:cubicBezTo>
                  <a:cubicBezTo>
                    <a:pt x="471" y="292"/>
                    <a:pt x="470" y="291"/>
                    <a:pt x="469" y="289"/>
                  </a:cubicBezTo>
                  <a:cubicBezTo>
                    <a:pt x="468" y="288"/>
                    <a:pt x="470" y="287"/>
                    <a:pt x="470" y="288"/>
                  </a:cubicBezTo>
                  <a:cubicBezTo>
                    <a:pt x="471" y="288"/>
                    <a:pt x="473" y="289"/>
                    <a:pt x="474" y="288"/>
                  </a:cubicBezTo>
                  <a:cubicBezTo>
                    <a:pt x="475" y="287"/>
                    <a:pt x="477" y="285"/>
                    <a:pt x="475" y="285"/>
                  </a:cubicBezTo>
                  <a:cubicBezTo>
                    <a:pt x="472" y="285"/>
                    <a:pt x="472" y="284"/>
                    <a:pt x="473" y="283"/>
                  </a:cubicBezTo>
                  <a:cubicBezTo>
                    <a:pt x="475" y="282"/>
                    <a:pt x="474" y="280"/>
                    <a:pt x="472" y="279"/>
                  </a:cubicBezTo>
                  <a:cubicBezTo>
                    <a:pt x="470" y="279"/>
                    <a:pt x="470" y="278"/>
                    <a:pt x="471" y="277"/>
                  </a:cubicBezTo>
                  <a:cubicBezTo>
                    <a:pt x="473" y="276"/>
                    <a:pt x="470" y="274"/>
                    <a:pt x="468" y="273"/>
                  </a:cubicBezTo>
                  <a:cubicBezTo>
                    <a:pt x="467" y="272"/>
                    <a:pt x="469" y="271"/>
                    <a:pt x="470" y="271"/>
                  </a:cubicBezTo>
                  <a:cubicBezTo>
                    <a:pt x="471" y="271"/>
                    <a:pt x="470" y="265"/>
                    <a:pt x="471" y="264"/>
                  </a:cubicBezTo>
                  <a:cubicBezTo>
                    <a:pt x="472" y="263"/>
                    <a:pt x="473" y="263"/>
                    <a:pt x="473" y="264"/>
                  </a:cubicBezTo>
                  <a:cubicBezTo>
                    <a:pt x="472" y="265"/>
                    <a:pt x="471" y="267"/>
                    <a:pt x="472" y="269"/>
                  </a:cubicBezTo>
                  <a:cubicBezTo>
                    <a:pt x="474" y="271"/>
                    <a:pt x="474" y="273"/>
                    <a:pt x="474" y="275"/>
                  </a:cubicBezTo>
                  <a:cubicBezTo>
                    <a:pt x="473" y="278"/>
                    <a:pt x="474" y="277"/>
                    <a:pt x="476" y="274"/>
                  </a:cubicBezTo>
                  <a:cubicBezTo>
                    <a:pt x="478" y="270"/>
                    <a:pt x="478" y="267"/>
                    <a:pt x="477" y="267"/>
                  </a:cubicBezTo>
                  <a:cubicBezTo>
                    <a:pt x="476" y="267"/>
                    <a:pt x="476" y="263"/>
                    <a:pt x="477" y="265"/>
                  </a:cubicBezTo>
                  <a:cubicBezTo>
                    <a:pt x="478" y="267"/>
                    <a:pt x="479" y="267"/>
                    <a:pt x="481" y="265"/>
                  </a:cubicBezTo>
                  <a:cubicBezTo>
                    <a:pt x="482" y="263"/>
                    <a:pt x="484" y="259"/>
                    <a:pt x="483" y="258"/>
                  </a:cubicBezTo>
                  <a:cubicBezTo>
                    <a:pt x="482" y="258"/>
                    <a:pt x="484" y="257"/>
                    <a:pt x="486" y="257"/>
                  </a:cubicBezTo>
                  <a:cubicBezTo>
                    <a:pt x="488" y="257"/>
                    <a:pt x="493" y="256"/>
                    <a:pt x="494" y="255"/>
                  </a:cubicBezTo>
                  <a:cubicBezTo>
                    <a:pt x="495" y="253"/>
                    <a:pt x="486" y="256"/>
                    <a:pt x="486" y="255"/>
                  </a:cubicBezTo>
                  <a:cubicBezTo>
                    <a:pt x="486" y="253"/>
                    <a:pt x="491" y="252"/>
                    <a:pt x="494" y="252"/>
                  </a:cubicBezTo>
                  <a:cubicBezTo>
                    <a:pt x="497" y="252"/>
                    <a:pt x="495" y="248"/>
                    <a:pt x="497" y="250"/>
                  </a:cubicBezTo>
                  <a:cubicBezTo>
                    <a:pt x="498" y="251"/>
                    <a:pt x="499" y="251"/>
                    <a:pt x="501" y="250"/>
                  </a:cubicBezTo>
                  <a:cubicBezTo>
                    <a:pt x="502" y="249"/>
                    <a:pt x="501" y="247"/>
                    <a:pt x="499" y="246"/>
                  </a:cubicBezTo>
                  <a:cubicBezTo>
                    <a:pt x="498" y="246"/>
                    <a:pt x="501" y="245"/>
                    <a:pt x="500" y="244"/>
                  </a:cubicBezTo>
                  <a:cubicBezTo>
                    <a:pt x="500" y="243"/>
                    <a:pt x="501" y="239"/>
                    <a:pt x="503" y="238"/>
                  </a:cubicBezTo>
                  <a:cubicBezTo>
                    <a:pt x="506" y="238"/>
                    <a:pt x="505" y="236"/>
                    <a:pt x="506" y="236"/>
                  </a:cubicBezTo>
                  <a:cubicBezTo>
                    <a:pt x="508" y="236"/>
                    <a:pt x="509" y="234"/>
                    <a:pt x="510" y="233"/>
                  </a:cubicBezTo>
                  <a:cubicBezTo>
                    <a:pt x="512" y="231"/>
                    <a:pt x="514" y="235"/>
                    <a:pt x="516" y="233"/>
                  </a:cubicBezTo>
                  <a:cubicBezTo>
                    <a:pt x="517" y="232"/>
                    <a:pt x="519" y="231"/>
                    <a:pt x="520" y="230"/>
                  </a:cubicBezTo>
                  <a:cubicBezTo>
                    <a:pt x="522" y="229"/>
                    <a:pt x="524" y="228"/>
                    <a:pt x="526" y="228"/>
                  </a:cubicBezTo>
                  <a:cubicBezTo>
                    <a:pt x="528" y="228"/>
                    <a:pt x="531" y="225"/>
                    <a:pt x="532" y="223"/>
                  </a:cubicBezTo>
                  <a:cubicBezTo>
                    <a:pt x="533" y="222"/>
                    <a:pt x="534" y="225"/>
                    <a:pt x="532" y="225"/>
                  </a:cubicBezTo>
                  <a:cubicBezTo>
                    <a:pt x="530" y="226"/>
                    <a:pt x="533" y="227"/>
                    <a:pt x="537" y="227"/>
                  </a:cubicBezTo>
                  <a:cubicBezTo>
                    <a:pt x="540" y="227"/>
                    <a:pt x="535" y="228"/>
                    <a:pt x="533" y="228"/>
                  </a:cubicBezTo>
                  <a:cubicBezTo>
                    <a:pt x="530" y="228"/>
                    <a:pt x="529" y="229"/>
                    <a:pt x="526" y="232"/>
                  </a:cubicBezTo>
                  <a:cubicBezTo>
                    <a:pt x="523" y="235"/>
                    <a:pt x="524" y="236"/>
                    <a:pt x="526" y="237"/>
                  </a:cubicBezTo>
                  <a:cubicBezTo>
                    <a:pt x="527" y="239"/>
                    <a:pt x="530" y="238"/>
                    <a:pt x="532" y="236"/>
                  </a:cubicBezTo>
                  <a:cubicBezTo>
                    <a:pt x="535" y="234"/>
                    <a:pt x="535" y="232"/>
                    <a:pt x="537" y="232"/>
                  </a:cubicBezTo>
                  <a:cubicBezTo>
                    <a:pt x="540" y="232"/>
                    <a:pt x="546" y="230"/>
                    <a:pt x="549" y="229"/>
                  </a:cubicBezTo>
                  <a:cubicBezTo>
                    <a:pt x="548" y="218"/>
                    <a:pt x="548" y="218"/>
                    <a:pt x="548" y="218"/>
                  </a:cubicBezTo>
                  <a:cubicBezTo>
                    <a:pt x="554" y="195"/>
                    <a:pt x="554" y="195"/>
                    <a:pt x="554" y="195"/>
                  </a:cubicBezTo>
                  <a:cubicBezTo>
                    <a:pt x="553" y="195"/>
                    <a:pt x="551" y="195"/>
                    <a:pt x="547" y="195"/>
                  </a:cubicBezTo>
                  <a:moveTo>
                    <a:pt x="398" y="386"/>
                  </a:moveTo>
                  <a:cubicBezTo>
                    <a:pt x="398" y="386"/>
                    <a:pt x="398" y="386"/>
                    <a:pt x="398" y="386"/>
                  </a:cubicBezTo>
                  <a:cubicBezTo>
                    <a:pt x="398" y="386"/>
                    <a:pt x="398" y="386"/>
                    <a:pt x="398" y="386"/>
                  </a:cubicBezTo>
                  <a:moveTo>
                    <a:pt x="406" y="390"/>
                  </a:moveTo>
                  <a:cubicBezTo>
                    <a:pt x="406" y="390"/>
                    <a:pt x="406" y="390"/>
                    <a:pt x="406" y="390"/>
                  </a:cubicBezTo>
                  <a:close/>
                  <a:moveTo>
                    <a:pt x="398" y="386"/>
                  </a:moveTo>
                  <a:cubicBezTo>
                    <a:pt x="397" y="386"/>
                    <a:pt x="397" y="386"/>
                    <a:pt x="397" y="386"/>
                  </a:cubicBezTo>
                  <a:cubicBezTo>
                    <a:pt x="397" y="386"/>
                    <a:pt x="397" y="386"/>
                    <a:pt x="398" y="386"/>
                  </a:cubicBezTo>
                  <a:moveTo>
                    <a:pt x="363" y="342"/>
                  </a:moveTo>
                  <a:cubicBezTo>
                    <a:pt x="363" y="342"/>
                    <a:pt x="362" y="342"/>
                    <a:pt x="362" y="342"/>
                  </a:cubicBezTo>
                  <a:cubicBezTo>
                    <a:pt x="362" y="342"/>
                    <a:pt x="363" y="342"/>
                    <a:pt x="363" y="342"/>
                  </a:cubicBezTo>
                  <a:moveTo>
                    <a:pt x="363" y="342"/>
                  </a:moveTo>
                  <a:cubicBezTo>
                    <a:pt x="363" y="342"/>
                    <a:pt x="363" y="342"/>
                    <a:pt x="363" y="342"/>
                  </a:cubicBezTo>
                  <a:cubicBezTo>
                    <a:pt x="363" y="342"/>
                    <a:pt x="363" y="342"/>
                    <a:pt x="363" y="342"/>
                  </a:cubicBezTo>
                  <a:moveTo>
                    <a:pt x="411" y="217"/>
                  </a:moveTo>
                  <a:cubicBezTo>
                    <a:pt x="409" y="217"/>
                    <a:pt x="413" y="212"/>
                    <a:pt x="409" y="214"/>
                  </a:cubicBezTo>
                  <a:cubicBezTo>
                    <a:pt x="406" y="216"/>
                    <a:pt x="400" y="221"/>
                    <a:pt x="398" y="219"/>
                  </a:cubicBezTo>
                  <a:cubicBezTo>
                    <a:pt x="395" y="217"/>
                    <a:pt x="393" y="220"/>
                    <a:pt x="391" y="218"/>
                  </a:cubicBezTo>
                  <a:cubicBezTo>
                    <a:pt x="389" y="216"/>
                    <a:pt x="397" y="211"/>
                    <a:pt x="401" y="211"/>
                  </a:cubicBezTo>
                  <a:cubicBezTo>
                    <a:pt x="402" y="211"/>
                    <a:pt x="403" y="211"/>
                    <a:pt x="404" y="210"/>
                  </a:cubicBezTo>
                  <a:cubicBezTo>
                    <a:pt x="406" y="208"/>
                    <a:pt x="408" y="204"/>
                    <a:pt x="411" y="204"/>
                  </a:cubicBezTo>
                  <a:cubicBezTo>
                    <a:pt x="414" y="204"/>
                    <a:pt x="421" y="205"/>
                    <a:pt x="422" y="208"/>
                  </a:cubicBezTo>
                  <a:cubicBezTo>
                    <a:pt x="422" y="212"/>
                    <a:pt x="427" y="209"/>
                    <a:pt x="427" y="212"/>
                  </a:cubicBezTo>
                  <a:cubicBezTo>
                    <a:pt x="427" y="215"/>
                    <a:pt x="430" y="218"/>
                    <a:pt x="430" y="219"/>
                  </a:cubicBezTo>
                  <a:cubicBezTo>
                    <a:pt x="430" y="220"/>
                    <a:pt x="430" y="220"/>
                    <a:pt x="429" y="220"/>
                  </a:cubicBezTo>
                  <a:cubicBezTo>
                    <a:pt x="427" y="222"/>
                    <a:pt x="428" y="218"/>
                    <a:pt x="424" y="218"/>
                  </a:cubicBezTo>
                  <a:cubicBezTo>
                    <a:pt x="421" y="218"/>
                    <a:pt x="418" y="221"/>
                    <a:pt x="415" y="220"/>
                  </a:cubicBezTo>
                  <a:cubicBezTo>
                    <a:pt x="412" y="219"/>
                    <a:pt x="414" y="217"/>
                    <a:pt x="411" y="217"/>
                  </a:cubicBezTo>
                  <a:moveTo>
                    <a:pt x="433" y="237"/>
                  </a:moveTo>
                  <a:cubicBezTo>
                    <a:pt x="433" y="234"/>
                    <a:pt x="437" y="232"/>
                    <a:pt x="435" y="228"/>
                  </a:cubicBezTo>
                  <a:cubicBezTo>
                    <a:pt x="432" y="224"/>
                    <a:pt x="428" y="224"/>
                    <a:pt x="427" y="227"/>
                  </a:cubicBezTo>
                  <a:cubicBezTo>
                    <a:pt x="426" y="230"/>
                    <a:pt x="423" y="229"/>
                    <a:pt x="422" y="231"/>
                  </a:cubicBezTo>
                  <a:cubicBezTo>
                    <a:pt x="420" y="233"/>
                    <a:pt x="419" y="238"/>
                    <a:pt x="420" y="242"/>
                  </a:cubicBezTo>
                  <a:cubicBezTo>
                    <a:pt x="421" y="245"/>
                    <a:pt x="420" y="247"/>
                    <a:pt x="417" y="249"/>
                  </a:cubicBezTo>
                  <a:cubicBezTo>
                    <a:pt x="413" y="251"/>
                    <a:pt x="411" y="246"/>
                    <a:pt x="413" y="240"/>
                  </a:cubicBezTo>
                  <a:cubicBezTo>
                    <a:pt x="414" y="235"/>
                    <a:pt x="416" y="231"/>
                    <a:pt x="414" y="231"/>
                  </a:cubicBezTo>
                  <a:cubicBezTo>
                    <a:pt x="412" y="231"/>
                    <a:pt x="417" y="225"/>
                    <a:pt x="422" y="224"/>
                  </a:cubicBezTo>
                  <a:cubicBezTo>
                    <a:pt x="426" y="223"/>
                    <a:pt x="432" y="223"/>
                    <a:pt x="432" y="222"/>
                  </a:cubicBezTo>
                  <a:cubicBezTo>
                    <a:pt x="432" y="222"/>
                    <a:pt x="432" y="222"/>
                    <a:pt x="433" y="221"/>
                  </a:cubicBezTo>
                  <a:cubicBezTo>
                    <a:pt x="434" y="221"/>
                    <a:pt x="438" y="222"/>
                    <a:pt x="441" y="223"/>
                  </a:cubicBezTo>
                  <a:cubicBezTo>
                    <a:pt x="444" y="224"/>
                    <a:pt x="449" y="221"/>
                    <a:pt x="450" y="225"/>
                  </a:cubicBezTo>
                  <a:cubicBezTo>
                    <a:pt x="452" y="229"/>
                    <a:pt x="455" y="232"/>
                    <a:pt x="452" y="232"/>
                  </a:cubicBezTo>
                  <a:cubicBezTo>
                    <a:pt x="449" y="232"/>
                    <a:pt x="445" y="228"/>
                    <a:pt x="445" y="230"/>
                  </a:cubicBezTo>
                  <a:cubicBezTo>
                    <a:pt x="446" y="233"/>
                    <a:pt x="444" y="232"/>
                    <a:pt x="444" y="235"/>
                  </a:cubicBezTo>
                  <a:cubicBezTo>
                    <a:pt x="444" y="238"/>
                    <a:pt x="441" y="243"/>
                    <a:pt x="440" y="243"/>
                  </a:cubicBezTo>
                  <a:cubicBezTo>
                    <a:pt x="440" y="243"/>
                    <a:pt x="440" y="243"/>
                    <a:pt x="440" y="243"/>
                  </a:cubicBezTo>
                  <a:cubicBezTo>
                    <a:pt x="439" y="242"/>
                    <a:pt x="441" y="237"/>
                    <a:pt x="438" y="236"/>
                  </a:cubicBezTo>
                  <a:cubicBezTo>
                    <a:pt x="435" y="235"/>
                    <a:pt x="432" y="240"/>
                    <a:pt x="433" y="237"/>
                  </a:cubicBezTo>
                  <a:moveTo>
                    <a:pt x="445" y="251"/>
                  </a:moveTo>
                  <a:cubicBezTo>
                    <a:pt x="441" y="253"/>
                    <a:pt x="435" y="252"/>
                    <a:pt x="435" y="249"/>
                  </a:cubicBezTo>
                  <a:cubicBezTo>
                    <a:pt x="435" y="245"/>
                    <a:pt x="438" y="246"/>
                    <a:pt x="439" y="247"/>
                  </a:cubicBezTo>
                  <a:cubicBezTo>
                    <a:pt x="439" y="248"/>
                    <a:pt x="440" y="248"/>
                    <a:pt x="441" y="247"/>
                  </a:cubicBezTo>
                  <a:cubicBezTo>
                    <a:pt x="443" y="246"/>
                    <a:pt x="445" y="243"/>
                    <a:pt x="447" y="244"/>
                  </a:cubicBezTo>
                  <a:cubicBezTo>
                    <a:pt x="451" y="244"/>
                    <a:pt x="451" y="246"/>
                    <a:pt x="454" y="244"/>
                  </a:cubicBezTo>
                  <a:cubicBezTo>
                    <a:pt x="456" y="243"/>
                    <a:pt x="456" y="242"/>
                    <a:pt x="457" y="243"/>
                  </a:cubicBezTo>
                  <a:cubicBezTo>
                    <a:pt x="457" y="243"/>
                    <a:pt x="457" y="243"/>
                    <a:pt x="457" y="244"/>
                  </a:cubicBezTo>
                  <a:cubicBezTo>
                    <a:pt x="456" y="245"/>
                    <a:pt x="449" y="249"/>
                    <a:pt x="445" y="251"/>
                  </a:cubicBezTo>
                  <a:moveTo>
                    <a:pt x="462" y="240"/>
                  </a:moveTo>
                  <a:cubicBezTo>
                    <a:pt x="460" y="240"/>
                    <a:pt x="459" y="240"/>
                    <a:pt x="458" y="240"/>
                  </a:cubicBezTo>
                  <a:cubicBezTo>
                    <a:pt x="456" y="241"/>
                    <a:pt x="455" y="241"/>
                    <a:pt x="454" y="239"/>
                  </a:cubicBezTo>
                  <a:cubicBezTo>
                    <a:pt x="454" y="237"/>
                    <a:pt x="461" y="235"/>
                    <a:pt x="465" y="235"/>
                  </a:cubicBezTo>
                  <a:cubicBezTo>
                    <a:pt x="468" y="236"/>
                    <a:pt x="471" y="233"/>
                    <a:pt x="472" y="235"/>
                  </a:cubicBezTo>
                  <a:cubicBezTo>
                    <a:pt x="472" y="235"/>
                    <a:pt x="472" y="235"/>
                    <a:pt x="472" y="235"/>
                  </a:cubicBezTo>
                  <a:cubicBezTo>
                    <a:pt x="474" y="238"/>
                    <a:pt x="468" y="240"/>
                    <a:pt x="462" y="240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48" name="Freeform 41"/>
            <p:cNvSpPr>
              <a:spLocks/>
            </p:cNvSpPr>
            <p:nvPr userDrawn="1"/>
          </p:nvSpPr>
          <p:spPr bwMode="auto">
            <a:xfrm>
              <a:off x="15338425" y="2598738"/>
              <a:ext cx="26988" cy="17463"/>
            </a:xfrm>
            <a:custGeom>
              <a:avLst/>
              <a:gdLst>
                <a:gd name="T0" fmla="*/ 6 w 10"/>
                <a:gd name="T1" fmla="*/ 2 h 6"/>
                <a:gd name="T2" fmla="*/ 1 w 10"/>
                <a:gd name="T3" fmla="*/ 3 h 6"/>
                <a:gd name="T4" fmla="*/ 8 w 10"/>
                <a:gd name="T5" fmla="*/ 5 h 6"/>
                <a:gd name="T6" fmla="*/ 9 w 10"/>
                <a:gd name="T7" fmla="*/ 2 h 6"/>
                <a:gd name="T8" fmla="*/ 6 w 10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6" y="2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5"/>
                    <a:pt x="6" y="6"/>
                    <a:pt x="8" y="5"/>
                  </a:cubicBezTo>
                  <a:cubicBezTo>
                    <a:pt x="10" y="5"/>
                    <a:pt x="10" y="3"/>
                    <a:pt x="9" y="2"/>
                  </a:cubicBezTo>
                  <a:cubicBezTo>
                    <a:pt x="8" y="1"/>
                    <a:pt x="6" y="4"/>
                    <a:pt x="6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49" name="Freeform 42"/>
            <p:cNvSpPr>
              <a:spLocks/>
            </p:cNvSpPr>
            <p:nvPr userDrawn="1"/>
          </p:nvSpPr>
          <p:spPr bwMode="auto">
            <a:xfrm>
              <a:off x="15465425" y="3276600"/>
              <a:ext cx="15875" cy="11113"/>
            </a:xfrm>
            <a:custGeom>
              <a:avLst/>
              <a:gdLst>
                <a:gd name="T0" fmla="*/ 1 w 6"/>
                <a:gd name="T1" fmla="*/ 2 h 4"/>
                <a:gd name="T2" fmla="*/ 5 w 6"/>
                <a:gd name="T3" fmla="*/ 2 h 4"/>
                <a:gd name="T4" fmla="*/ 1 w 6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1" y="2"/>
                  </a:moveTo>
                  <a:cubicBezTo>
                    <a:pt x="3" y="3"/>
                    <a:pt x="4" y="4"/>
                    <a:pt x="5" y="2"/>
                  </a:cubicBezTo>
                  <a:cubicBezTo>
                    <a:pt x="6" y="1"/>
                    <a:pt x="0" y="0"/>
                    <a:pt x="1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50" name="Freeform 43"/>
            <p:cNvSpPr>
              <a:spLocks/>
            </p:cNvSpPr>
            <p:nvPr userDrawn="1"/>
          </p:nvSpPr>
          <p:spPr bwMode="auto">
            <a:xfrm>
              <a:off x="15490825" y="3287713"/>
              <a:ext cx="11113" cy="7938"/>
            </a:xfrm>
            <a:custGeom>
              <a:avLst/>
              <a:gdLst>
                <a:gd name="T0" fmla="*/ 2 w 4"/>
                <a:gd name="T1" fmla="*/ 0 h 3"/>
                <a:gd name="T2" fmla="*/ 3 w 4"/>
                <a:gd name="T3" fmla="*/ 2 h 3"/>
                <a:gd name="T4" fmla="*/ 2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0" y="0"/>
                    <a:pt x="2" y="3"/>
                    <a:pt x="3" y="2"/>
                  </a:cubicBezTo>
                  <a:cubicBezTo>
                    <a:pt x="4" y="1"/>
                    <a:pt x="4" y="0"/>
                    <a:pt x="2" y="0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51" name="Freeform 44"/>
            <p:cNvSpPr>
              <a:spLocks/>
            </p:cNvSpPr>
            <p:nvPr userDrawn="1"/>
          </p:nvSpPr>
          <p:spPr bwMode="auto">
            <a:xfrm>
              <a:off x="15368588" y="2713038"/>
              <a:ext cx="33338" cy="11113"/>
            </a:xfrm>
            <a:custGeom>
              <a:avLst/>
              <a:gdLst>
                <a:gd name="T0" fmla="*/ 9 w 12"/>
                <a:gd name="T1" fmla="*/ 1 h 4"/>
                <a:gd name="T2" fmla="*/ 3 w 12"/>
                <a:gd name="T3" fmla="*/ 4 h 4"/>
                <a:gd name="T4" fmla="*/ 7 w 12"/>
                <a:gd name="T5" fmla="*/ 3 h 4"/>
                <a:gd name="T6" fmla="*/ 9 w 1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">
                  <a:moveTo>
                    <a:pt x="9" y="1"/>
                  </a:moveTo>
                  <a:cubicBezTo>
                    <a:pt x="7" y="0"/>
                    <a:pt x="0" y="4"/>
                    <a:pt x="3" y="4"/>
                  </a:cubicBezTo>
                  <a:cubicBezTo>
                    <a:pt x="4" y="4"/>
                    <a:pt x="5" y="3"/>
                    <a:pt x="7" y="3"/>
                  </a:cubicBezTo>
                  <a:cubicBezTo>
                    <a:pt x="8" y="3"/>
                    <a:pt x="12" y="2"/>
                    <a:pt x="9" y="1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52" name="Freeform 45"/>
            <p:cNvSpPr>
              <a:spLocks/>
            </p:cNvSpPr>
            <p:nvPr userDrawn="1"/>
          </p:nvSpPr>
          <p:spPr bwMode="auto">
            <a:xfrm>
              <a:off x="15443200" y="3265488"/>
              <a:ext cx="14288" cy="11113"/>
            </a:xfrm>
            <a:custGeom>
              <a:avLst/>
              <a:gdLst>
                <a:gd name="T0" fmla="*/ 1 w 5"/>
                <a:gd name="T1" fmla="*/ 2 h 4"/>
                <a:gd name="T2" fmla="*/ 4 w 5"/>
                <a:gd name="T3" fmla="*/ 2 h 4"/>
                <a:gd name="T4" fmla="*/ 1 w 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1" y="2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5" y="0"/>
                    <a:pt x="0" y="0"/>
                    <a:pt x="1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53" name="Freeform 46"/>
            <p:cNvSpPr>
              <a:spLocks/>
            </p:cNvSpPr>
            <p:nvPr userDrawn="1"/>
          </p:nvSpPr>
          <p:spPr bwMode="auto">
            <a:xfrm>
              <a:off x="15517813" y="2638425"/>
              <a:ext cx="41275" cy="38100"/>
            </a:xfrm>
            <a:custGeom>
              <a:avLst/>
              <a:gdLst>
                <a:gd name="T0" fmla="*/ 13 w 15"/>
                <a:gd name="T1" fmla="*/ 1 h 14"/>
                <a:gd name="T2" fmla="*/ 9 w 15"/>
                <a:gd name="T3" fmla="*/ 3 h 14"/>
                <a:gd name="T4" fmla="*/ 4 w 15"/>
                <a:gd name="T5" fmla="*/ 8 h 14"/>
                <a:gd name="T6" fmla="*/ 1 w 15"/>
                <a:gd name="T7" fmla="*/ 9 h 14"/>
                <a:gd name="T8" fmla="*/ 3 w 15"/>
                <a:gd name="T9" fmla="*/ 13 h 14"/>
                <a:gd name="T10" fmla="*/ 5 w 15"/>
                <a:gd name="T11" fmla="*/ 13 h 14"/>
                <a:gd name="T12" fmla="*/ 12 w 15"/>
                <a:gd name="T13" fmla="*/ 8 h 14"/>
                <a:gd name="T14" fmla="*/ 10 w 15"/>
                <a:gd name="T15" fmla="*/ 5 h 14"/>
                <a:gd name="T16" fmla="*/ 14 w 15"/>
                <a:gd name="T17" fmla="*/ 4 h 14"/>
                <a:gd name="T18" fmla="*/ 13 w 15"/>
                <a:gd name="T1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4">
                  <a:moveTo>
                    <a:pt x="13" y="1"/>
                  </a:moveTo>
                  <a:cubicBezTo>
                    <a:pt x="13" y="0"/>
                    <a:pt x="11" y="0"/>
                    <a:pt x="9" y="3"/>
                  </a:cubicBezTo>
                  <a:cubicBezTo>
                    <a:pt x="7" y="5"/>
                    <a:pt x="5" y="7"/>
                    <a:pt x="4" y="8"/>
                  </a:cubicBezTo>
                  <a:cubicBezTo>
                    <a:pt x="4" y="9"/>
                    <a:pt x="1" y="8"/>
                    <a:pt x="1" y="9"/>
                  </a:cubicBezTo>
                  <a:cubicBezTo>
                    <a:pt x="0" y="11"/>
                    <a:pt x="1" y="14"/>
                    <a:pt x="3" y="13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6" y="13"/>
                    <a:pt x="11" y="10"/>
                    <a:pt x="12" y="8"/>
                  </a:cubicBezTo>
                  <a:cubicBezTo>
                    <a:pt x="13" y="7"/>
                    <a:pt x="10" y="6"/>
                    <a:pt x="10" y="5"/>
                  </a:cubicBezTo>
                  <a:cubicBezTo>
                    <a:pt x="10" y="4"/>
                    <a:pt x="13" y="4"/>
                    <a:pt x="14" y="4"/>
                  </a:cubicBezTo>
                  <a:cubicBezTo>
                    <a:pt x="15" y="3"/>
                    <a:pt x="13" y="2"/>
                    <a:pt x="13" y="1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54" name="Freeform 47"/>
            <p:cNvSpPr>
              <a:spLocks/>
            </p:cNvSpPr>
            <p:nvPr userDrawn="1"/>
          </p:nvSpPr>
          <p:spPr bwMode="auto">
            <a:xfrm>
              <a:off x="15335250" y="2728913"/>
              <a:ext cx="15875" cy="17463"/>
            </a:xfrm>
            <a:custGeom>
              <a:avLst/>
              <a:gdLst>
                <a:gd name="T0" fmla="*/ 2 w 6"/>
                <a:gd name="T1" fmla="*/ 5 h 6"/>
                <a:gd name="T2" fmla="*/ 5 w 6"/>
                <a:gd name="T3" fmla="*/ 1 h 6"/>
                <a:gd name="T4" fmla="*/ 2 w 6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2" y="5"/>
                  </a:moveTo>
                  <a:cubicBezTo>
                    <a:pt x="5" y="4"/>
                    <a:pt x="6" y="2"/>
                    <a:pt x="5" y="1"/>
                  </a:cubicBezTo>
                  <a:cubicBezTo>
                    <a:pt x="4" y="0"/>
                    <a:pt x="0" y="6"/>
                    <a:pt x="2" y="5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55" name="Freeform 48"/>
            <p:cNvSpPr>
              <a:spLocks/>
            </p:cNvSpPr>
            <p:nvPr userDrawn="1"/>
          </p:nvSpPr>
          <p:spPr bwMode="auto">
            <a:xfrm>
              <a:off x="15498763" y="3298825"/>
              <a:ext cx="22225" cy="22225"/>
            </a:xfrm>
            <a:custGeom>
              <a:avLst/>
              <a:gdLst>
                <a:gd name="T0" fmla="*/ 3 w 8"/>
                <a:gd name="T1" fmla="*/ 0 h 8"/>
                <a:gd name="T2" fmla="*/ 3 w 8"/>
                <a:gd name="T3" fmla="*/ 6 h 8"/>
                <a:gd name="T4" fmla="*/ 7 w 8"/>
                <a:gd name="T5" fmla="*/ 4 h 8"/>
                <a:gd name="T6" fmla="*/ 3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3" y="0"/>
                  </a:moveTo>
                  <a:cubicBezTo>
                    <a:pt x="0" y="1"/>
                    <a:pt x="2" y="8"/>
                    <a:pt x="3" y="6"/>
                  </a:cubicBezTo>
                  <a:cubicBezTo>
                    <a:pt x="4" y="6"/>
                    <a:pt x="6" y="5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56" name="Freeform 49"/>
            <p:cNvSpPr>
              <a:spLocks/>
            </p:cNvSpPr>
            <p:nvPr userDrawn="1"/>
          </p:nvSpPr>
          <p:spPr bwMode="auto">
            <a:xfrm>
              <a:off x="17387888" y="2457450"/>
              <a:ext cx="152400" cy="77788"/>
            </a:xfrm>
            <a:custGeom>
              <a:avLst/>
              <a:gdLst>
                <a:gd name="T0" fmla="*/ 51 w 55"/>
                <a:gd name="T1" fmla="*/ 8 h 28"/>
                <a:gd name="T2" fmla="*/ 48 w 55"/>
                <a:gd name="T3" fmla="*/ 6 h 28"/>
                <a:gd name="T4" fmla="*/ 47 w 55"/>
                <a:gd name="T5" fmla="*/ 3 h 28"/>
                <a:gd name="T6" fmla="*/ 44 w 55"/>
                <a:gd name="T7" fmla="*/ 3 h 28"/>
                <a:gd name="T8" fmla="*/ 39 w 55"/>
                <a:gd name="T9" fmla="*/ 1 h 28"/>
                <a:gd name="T10" fmla="*/ 38 w 55"/>
                <a:gd name="T11" fmla="*/ 4 h 28"/>
                <a:gd name="T12" fmla="*/ 35 w 55"/>
                <a:gd name="T13" fmla="*/ 4 h 28"/>
                <a:gd name="T14" fmla="*/ 33 w 55"/>
                <a:gd name="T15" fmla="*/ 4 h 28"/>
                <a:gd name="T16" fmla="*/ 30 w 55"/>
                <a:gd name="T17" fmla="*/ 5 h 28"/>
                <a:gd name="T18" fmla="*/ 28 w 55"/>
                <a:gd name="T19" fmla="*/ 4 h 28"/>
                <a:gd name="T20" fmla="*/ 24 w 55"/>
                <a:gd name="T21" fmla="*/ 6 h 28"/>
                <a:gd name="T22" fmla="*/ 22 w 55"/>
                <a:gd name="T23" fmla="*/ 5 h 28"/>
                <a:gd name="T24" fmla="*/ 20 w 55"/>
                <a:gd name="T25" fmla="*/ 6 h 28"/>
                <a:gd name="T26" fmla="*/ 19 w 55"/>
                <a:gd name="T27" fmla="*/ 9 h 28"/>
                <a:gd name="T28" fmla="*/ 16 w 55"/>
                <a:gd name="T29" fmla="*/ 10 h 28"/>
                <a:gd name="T30" fmla="*/ 15 w 55"/>
                <a:gd name="T31" fmla="*/ 6 h 28"/>
                <a:gd name="T32" fmla="*/ 7 w 55"/>
                <a:gd name="T33" fmla="*/ 1 h 28"/>
                <a:gd name="T34" fmla="*/ 8 w 55"/>
                <a:gd name="T35" fmla="*/ 4 h 28"/>
                <a:gd name="T36" fmla="*/ 6 w 55"/>
                <a:gd name="T37" fmla="*/ 4 h 28"/>
                <a:gd name="T38" fmla="*/ 2 w 55"/>
                <a:gd name="T39" fmla="*/ 5 h 28"/>
                <a:gd name="T40" fmla="*/ 0 w 55"/>
                <a:gd name="T41" fmla="*/ 9 h 28"/>
                <a:gd name="T42" fmla="*/ 5 w 55"/>
                <a:gd name="T43" fmla="*/ 10 h 28"/>
                <a:gd name="T44" fmla="*/ 11 w 55"/>
                <a:gd name="T45" fmla="*/ 10 h 28"/>
                <a:gd name="T46" fmla="*/ 10 w 55"/>
                <a:gd name="T47" fmla="*/ 12 h 28"/>
                <a:gd name="T48" fmla="*/ 7 w 55"/>
                <a:gd name="T49" fmla="*/ 14 h 28"/>
                <a:gd name="T50" fmla="*/ 1 w 55"/>
                <a:gd name="T51" fmla="*/ 15 h 28"/>
                <a:gd name="T52" fmla="*/ 9 w 55"/>
                <a:gd name="T53" fmla="*/ 15 h 28"/>
                <a:gd name="T54" fmla="*/ 11 w 55"/>
                <a:gd name="T55" fmla="*/ 17 h 28"/>
                <a:gd name="T56" fmla="*/ 12 w 55"/>
                <a:gd name="T57" fmla="*/ 19 h 28"/>
                <a:gd name="T58" fmla="*/ 10 w 55"/>
                <a:gd name="T59" fmla="*/ 21 h 28"/>
                <a:gd name="T60" fmla="*/ 8 w 55"/>
                <a:gd name="T61" fmla="*/ 23 h 28"/>
                <a:gd name="T62" fmla="*/ 14 w 55"/>
                <a:gd name="T63" fmla="*/ 23 h 28"/>
                <a:gd name="T64" fmla="*/ 24 w 55"/>
                <a:gd name="T65" fmla="*/ 27 h 28"/>
                <a:gd name="T66" fmla="*/ 33 w 55"/>
                <a:gd name="T67" fmla="*/ 24 h 28"/>
                <a:gd name="T68" fmla="*/ 39 w 55"/>
                <a:gd name="T69" fmla="*/ 22 h 28"/>
                <a:gd name="T70" fmla="*/ 46 w 55"/>
                <a:gd name="T71" fmla="*/ 20 h 28"/>
                <a:gd name="T72" fmla="*/ 50 w 55"/>
                <a:gd name="T73" fmla="*/ 16 h 28"/>
                <a:gd name="T74" fmla="*/ 54 w 55"/>
                <a:gd name="T75" fmla="*/ 13 h 28"/>
                <a:gd name="T76" fmla="*/ 51 w 55"/>
                <a:gd name="T77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28">
                  <a:moveTo>
                    <a:pt x="51" y="8"/>
                  </a:moveTo>
                  <a:cubicBezTo>
                    <a:pt x="49" y="8"/>
                    <a:pt x="48" y="7"/>
                    <a:pt x="48" y="6"/>
                  </a:cubicBezTo>
                  <a:cubicBezTo>
                    <a:pt x="49" y="5"/>
                    <a:pt x="47" y="4"/>
                    <a:pt x="47" y="3"/>
                  </a:cubicBezTo>
                  <a:cubicBezTo>
                    <a:pt x="48" y="2"/>
                    <a:pt x="45" y="3"/>
                    <a:pt x="44" y="3"/>
                  </a:cubicBezTo>
                  <a:cubicBezTo>
                    <a:pt x="43" y="3"/>
                    <a:pt x="40" y="0"/>
                    <a:pt x="39" y="1"/>
                  </a:cubicBezTo>
                  <a:cubicBezTo>
                    <a:pt x="38" y="1"/>
                    <a:pt x="39" y="3"/>
                    <a:pt x="38" y="4"/>
                  </a:cubicBezTo>
                  <a:cubicBezTo>
                    <a:pt x="38" y="5"/>
                    <a:pt x="35" y="3"/>
                    <a:pt x="35" y="4"/>
                  </a:cubicBezTo>
                  <a:cubicBezTo>
                    <a:pt x="35" y="5"/>
                    <a:pt x="34" y="5"/>
                    <a:pt x="33" y="4"/>
                  </a:cubicBezTo>
                  <a:cubicBezTo>
                    <a:pt x="32" y="3"/>
                    <a:pt x="30" y="4"/>
                    <a:pt x="30" y="5"/>
                  </a:cubicBezTo>
                  <a:cubicBezTo>
                    <a:pt x="31" y="5"/>
                    <a:pt x="30" y="5"/>
                    <a:pt x="28" y="4"/>
                  </a:cubicBezTo>
                  <a:cubicBezTo>
                    <a:pt x="26" y="3"/>
                    <a:pt x="24" y="5"/>
                    <a:pt x="24" y="6"/>
                  </a:cubicBezTo>
                  <a:cubicBezTo>
                    <a:pt x="25" y="7"/>
                    <a:pt x="24" y="7"/>
                    <a:pt x="22" y="5"/>
                  </a:cubicBezTo>
                  <a:cubicBezTo>
                    <a:pt x="21" y="2"/>
                    <a:pt x="19" y="5"/>
                    <a:pt x="20" y="6"/>
                  </a:cubicBezTo>
                  <a:cubicBezTo>
                    <a:pt x="21" y="8"/>
                    <a:pt x="20" y="9"/>
                    <a:pt x="19" y="9"/>
                  </a:cubicBezTo>
                  <a:cubicBezTo>
                    <a:pt x="18" y="8"/>
                    <a:pt x="17" y="9"/>
                    <a:pt x="16" y="10"/>
                  </a:cubicBezTo>
                  <a:cubicBezTo>
                    <a:pt x="15" y="11"/>
                    <a:pt x="13" y="7"/>
                    <a:pt x="15" y="6"/>
                  </a:cubicBezTo>
                  <a:cubicBezTo>
                    <a:pt x="16" y="5"/>
                    <a:pt x="9" y="1"/>
                    <a:pt x="7" y="1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9" y="5"/>
                    <a:pt x="7" y="5"/>
                    <a:pt x="6" y="4"/>
                  </a:cubicBezTo>
                  <a:cubicBezTo>
                    <a:pt x="5" y="3"/>
                    <a:pt x="3" y="4"/>
                    <a:pt x="2" y="5"/>
                  </a:cubicBezTo>
                  <a:cubicBezTo>
                    <a:pt x="1" y="7"/>
                    <a:pt x="0" y="7"/>
                    <a:pt x="0" y="9"/>
                  </a:cubicBezTo>
                  <a:cubicBezTo>
                    <a:pt x="0" y="10"/>
                    <a:pt x="2" y="11"/>
                    <a:pt x="5" y="10"/>
                  </a:cubicBezTo>
                  <a:cubicBezTo>
                    <a:pt x="7" y="9"/>
                    <a:pt x="10" y="9"/>
                    <a:pt x="11" y="10"/>
                  </a:cubicBezTo>
                  <a:cubicBezTo>
                    <a:pt x="12" y="11"/>
                    <a:pt x="9" y="11"/>
                    <a:pt x="10" y="12"/>
                  </a:cubicBezTo>
                  <a:cubicBezTo>
                    <a:pt x="11" y="13"/>
                    <a:pt x="10" y="14"/>
                    <a:pt x="7" y="14"/>
                  </a:cubicBezTo>
                  <a:cubicBezTo>
                    <a:pt x="4" y="13"/>
                    <a:pt x="1" y="14"/>
                    <a:pt x="1" y="15"/>
                  </a:cubicBezTo>
                  <a:cubicBezTo>
                    <a:pt x="2" y="16"/>
                    <a:pt x="9" y="14"/>
                    <a:pt x="9" y="15"/>
                  </a:cubicBezTo>
                  <a:cubicBezTo>
                    <a:pt x="9" y="16"/>
                    <a:pt x="9" y="18"/>
                    <a:pt x="11" y="17"/>
                  </a:cubicBezTo>
                  <a:cubicBezTo>
                    <a:pt x="13" y="17"/>
                    <a:pt x="11" y="19"/>
                    <a:pt x="12" y="19"/>
                  </a:cubicBezTo>
                  <a:cubicBezTo>
                    <a:pt x="13" y="19"/>
                    <a:pt x="13" y="21"/>
                    <a:pt x="10" y="21"/>
                  </a:cubicBezTo>
                  <a:cubicBezTo>
                    <a:pt x="8" y="22"/>
                    <a:pt x="7" y="22"/>
                    <a:pt x="8" y="23"/>
                  </a:cubicBezTo>
                  <a:cubicBezTo>
                    <a:pt x="9" y="24"/>
                    <a:pt x="12" y="23"/>
                    <a:pt x="14" y="23"/>
                  </a:cubicBezTo>
                  <a:cubicBezTo>
                    <a:pt x="17" y="22"/>
                    <a:pt x="21" y="25"/>
                    <a:pt x="24" y="27"/>
                  </a:cubicBezTo>
                  <a:cubicBezTo>
                    <a:pt x="27" y="28"/>
                    <a:pt x="32" y="26"/>
                    <a:pt x="33" y="24"/>
                  </a:cubicBezTo>
                  <a:cubicBezTo>
                    <a:pt x="33" y="23"/>
                    <a:pt x="37" y="23"/>
                    <a:pt x="39" y="22"/>
                  </a:cubicBezTo>
                  <a:cubicBezTo>
                    <a:pt x="41" y="21"/>
                    <a:pt x="43" y="20"/>
                    <a:pt x="46" y="20"/>
                  </a:cubicBezTo>
                  <a:cubicBezTo>
                    <a:pt x="49" y="20"/>
                    <a:pt x="49" y="16"/>
                    <a:pt x="50" y="16"/>
                  </a:cubicBezTo>
                  <a:cubicBezTo>
                    <a:pt x="51" y="17"/>
                    <a:pt x="53" y="14"/>
                    <a:pt x="54" y="13"/>
                  </a:cubicBezTo>
                  <a:cubicBezTo>
                    <a:pt x="55" y="11"/>
                    <a:pt x="53" y="8"/>
                    <a:pt x="51" y="8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57" name="Freeform 50"/>
            <p:cNvSpPr>
              <a:spLocks/>
            </p:cNvSpPr>
            <p:nvPr userDrawn="1"/>
          </p:nvSpPr>
          <p:spPr bwMode="auto">
            <a:xfrm>
              <a:off x="16611600" y="3217863"/>
              <a:ext cx="11113" cy="25400"/>
            </a:xfrm>
            <a:custGeom>
              <a:avLst/>
              <a:gdLst>
                <a:gd name="T0" fmla="*/ 1 w 4"/>
                <a:gd name="T1" fmla="*/ 2 h 9"/>
                <a:gd name="T2" fmla="*/ 0 w 4"/>
                <a:gd name="T3" fmla="*/ 3 h 9"/>
                <a:gd name="T4" fmla="*/ 1 w 4"/>
                <a:gd name="T5" fmla="*/ 7 h 9"/>
                <a:gd name="T6" fmla="*/ 3 w 4"/>
                <a:gd name="T7" fmla="*/ 9 h 9"/>
                <a:gd name="T8" fmla="*/ 2 w 4"/>
                <a:gd name="T9" fmla="*/ 6 h 9"/>
                <a:gd name="T10" fmla="*/ 1 w 4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1" y="2"/>
                  </a:moveTo>
                  <a:cubicBezTo>
                    <a:pt x="0" y="0"/>
                    <a:pt x="0" y="1"/>
                    <a:pt x="0" y="3"/>
                  </a:cubicBezTo>
                  <a:cubicBezTo>
                    <a:pt x="0" y="5"/>
                    <a:pt x="1" y="5"/>
                    <a:pt x="1" y="7"/>
                  </a:cubicBezTo>
                  <a:cubicBezTo>
                    <a:pt x="1" y="8"/>
                    <a:pt x="3" y="9"/>
                    <a:pt x="3" y="9"/>
                  </a:cubicBezTo>
                  <a:cubicBezTo>
                    <a:pt x="4" y="8"/>
                    <a:pt x="2" y="6"/>
                    <a:pt x="2" y="6"/>
                  </a:cubicBezTo>
                  <a:cubicBezTo>
                    <a:pt x="2" y="5"/>
                    <a:pt x="2" y="4"/>
                    <a:pt x="1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74" name="Freeform 67"/>
            <p:cNvSpPr>
              <a:spLocks noEditPoints="1"/>
            </p:cNvSpPr>
            <p:nvPr userDrawn="1"/>
          </p:nvSpPr>
          <p:spPr bwMode="auto">
            <a:xfrm>
              <a:off x="16408400" y="3005138"/>
              <a:ext cx="85725" cy="134938"/>
            </a:xfrm>
            <a:custGeom>
              <a:avLst/>
              <a:gdLst>
                <a:gd name="T0" fmla="*/ 16 w 31"/>
                <a:gd name="T1" fmla="*/ 0 h 49"/>
                <a:gd name="T2" fmla="*/ 0 w 31"/>
                <a:gd name="T3" fmla="*/ 16 h 49"/>
                <a:gd name="T4" fmla="*/ 16 w 31"/>
                <a:gd name="T5" fmla="*/ 49 h 49"/>
                <a:gd name="T6" fmla="*/ 31 w 31"/>
                <a:gd name="T7" fmla="*/ 16 h 49"/>
                <a:gd name="T8" fmla="*/ 16 w 31"/>
                <a:gd name="T9" fmla="*/ 0 h 49"/>
                <a:gd name="T10" fmla="*/ 16 w 31"/>
                <a:gd name="T11" fmla="*/ 23 h 49"/>
                <a:gd name="T12" fmla="*/ 9 w 31"/>
                <a:gd name="T13" fmla="*/ 16 h 49"/>
                <a:gd name="T14" fmla="*/ 16 w 31"/>
                <a:gd name="T15" fmla="*/ 9 h 49"/>
                <a:gd name="T16" fmla="*/ 22 w 31"/>
                <a:gd name="T17" fmla="*/ 16 h 49"/>
                <a:gd name="T18" fmla="*/ 16 w 31"/>
                <a:gd name="T19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9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16" y="49"/>
                    <a:pt x="16" y="49"/>
                  </a:cubicBezTo>
                  <a:cubicBezTo>
                    <a:pt x="16" y="49"/>
                    <a:pt x="31" y="25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moveTo>
                    <a:pt x="16" y="23"/>
                  </a:moveTo>
                  <a:cubicBezTo>
                    <a:pt x="12" y="23"/>
                    <a:pt x="9" y="20"/>
                    <a:pt x="9" y="16"/>
                  </a:cubicBezTo>
                  <a:cubicBezTo>
                    <a:pt x="9" y="12"/>
                    <a:pt x="12" y="9"/>
                    <a:pt x="16" y="9"/>
                  </a:cubicBezTo>
                  <a:cubicBezTo>
                    <a:pt x="19" y="9"/>
                    <a:pt x="22" y="12"/>
                    <a:pt x="22" y="16"/>
                  </a:cubicBezTo>
                  <a:cubicBezTo>
                    <a:pt x="22" y="20"/>
                    <a:pt x="19" y="23"/>
                    <a:pt x="16" y="23"/>
                  </a:cubicBezTo>
                </a:path>
              </a:pathLst>
            </a:custGeom>
            <a:solidFill>
              <a:srgbClr val="7FB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3861903" y="1439387"/>
            <a:ext cx="1096020" cy="1114853"/>
            <a:chOff x="18853150" y="1957388"/>
            <a:chExt cx="1490663" cy="1516063"/>
          </a:xfrm>
        </p:grpSpPr>
        <p:sp>
          <p:nvSpPr>
            <p:cNvPr id="58" name="Freeform 51"/>
            <p:cNvSpPr>
              <a:spLocks noEditPoints="1"/>
            </p:cNvSpPr>
            <p:nvPr userDrawn="1"/>
          </p:nvSpPr>
          <p:spPr bwMode="auto">
            <a:xfrm>
              <a:off x="18875375" y="2527300"/>
              <a:ext cx="1468438" cy="909638"/>
            </a:xfrm>
            <a:custGeom>
              <a:avLst/>
              <a:gdLst>
                <a:gd name="T0" fmla="*/ 475 w 529"/>
                <a:gd name="T1" fmla="*/ 128 h 328"/>
                <a:gd name="T2" fmla="*/ 449 w 529"/>
                <a:gd name="T3" fmla="*/ 95 h 328"/>
                <a:gd name="T4" fmla="*/ 400 w 529"/>
                <a:gd name="T5" fmla="*/ 48 h 328"/>
                <a:gd name="T6" fmla="*/ 377 w 529"/>
                <a:gd name="T7" fmla="*/ 1 h 328"/>
                <a:gd name="T8" fmla="*/ 328 w 529"/>
                <a:gd name="T9" fmla="*/ 43 h 328"/>
                <a:gd name="T10" fmla="*/ 305 w 529"/>
                <a:gd name="T11" fmla="*/ 82 h 328"/>
                <a:gd name="T12" fmla="*/ 220 w 529"/>
                <a:gd name="T13" fmla="*/ 82 h 328"/>
                <a:gd name="T14" fmla="*/ 216 w 529"/>
                <a:gd name="T15" fmla="*/ 41 h 328"/>
                <a:gd name="T16" fmla="*/ 203 w 529"/>
                <a:gd name="T17" fmla="*/ 89 h 328"/>
                <a:gd name="T18" fmla="*/ 141 w 529"/>
                <a:gd name="T19" fmla="*/ 126 h 328"/>
                <a:gd name="T20" fmla="*/ 71 w 529"/>
                <a:gd name="T21" fmla="*/ 162 h 328"/>
                <a:gd name="T22" fmla="*/ 86 w 529"/>
                <a:gd name="T23" fmla="*/ 236 h 328"/>
                <a:gd name="T24" fmla="*/ 18 w 529"/>
                <a:gd name="T25" fmla="*/ 317 h 328"/>
                <a:gd name="T26" fmla="*/ 105 w 529"/>
                <a:gd name="T27" fmla="*/ 294 h 328"/>
                <a:gd name="T28" fmla="*/ 192 w 529"/>
                <a:gd name="T29" fmla="*/ 229 h 328"/>
                <a:gd name="T30" fmla="*/ 274 w 529"/>
                <a:gd name="T31" fmla="*/ 304 h 328"/>
                <a:gd name="T32" fmla="*/ 250 w 529"/>
                <a:gd name="T33" fmla="*/ 205 h 328"/>
                <a:gd name="T34" fmla="*/ 310 w 529"/>
                <a:gd name="T35" fmla="*/ 259 h 328"/>
                <a:gd name="T36" fmla="*/ 344 w 529"/>
                <a:gd name="T37" fmla="*/ 311 h 328"/>
                <a:gd name="T38" fmla="*/ 357 w 529"/>
                <a:gd name="T39" fmla="*/ 267 h 328"/>
                <a:gd name="T40" fmla="*/ 395 w 529"/>
                <a:gd name="T41" fmla="*/ 242 h 328"/>
                <a:gd name="T42" fmla="*/ 461 w 529"/>
                <a:gd name="T43" fmla="*/ 199 h 328"/>
                <a:gd name="T44" fmla="*/ 507 w 529"/>
                <a:gd name="T45" fmla="*/ 185 h 328"/>
                <a:gd name="T46" fmla="*/ 343 w 529"/>
                <a:gd name="T47" fmla="*/ 151 h 328"/>
                <a:gd name="T48" fmla="*/ 342 w 529"/>
                <a:gd name="T49" fmla="*/ 224 h 328"/>
                <a:gd name="T50" fmla="*/ 341 w 529"/>
                <a:gd name="T51" fmla="*/ 221 h 328"/>
                <a:gd name="T52" fmla="*/ 326 w 529"/>
                <a:gd name="T53" fmla="*/ 196 h 328"/>
                <a:gd name="T54" fmla="*/ 345 w 529"/>
                <a:gd name="T55" fmla="*/ 172 h 328"/>
                <a:gd name="T56" fmla="*/ 352 w 529"/>
                <a:gd name="T57" fmla="*/ 122 h 328"/>
                <a:gd name="T58" fmla="*/ 352 w 529"/>
                <a:gd name="T59" fmla="*/ 118 h 328"/>
                <a:gd name="T60" fmla="*/ 383 w 529"/>
                <a:gd name="T61" fmla="*/ 170 h 328"/>
                <a:gd name="T62" fmla="*/ 393 w 529"/>
                <a:gd name="T63" fmla="*/ 166 h 328"/>
                <a:gd name="T64" fmla="*/ 346 w 529"/>
                <a:gd name="T65" fmla="*/ 83 h 328"/>
                <a:gd name="T66" fmla="*/ 340 w 529"/>
                <a:gd name="T67" fmla="*/ 168 h 328"/>
                <a:gd name="T68" fmla="*/ 277 w 529"/>
                <a:gd name="T69" fmla="*/ 189 h 328"/>
                <a:gd name="T70" fmla="*/ 279 w 529"/>
                <a:gd name="T71" fmla="*/ 193 h 328"/>
                <a:gd name="T72" fmla="*/ 249 w 529"/>
                <a:gd name="T73" fmla="*/ 166 h 328"/>
                <a:gd name="T74" fmla="*/ 277 w 529"/>
                <a:gd name="T75" fmla="*/ 194 h 328"/>
                <a:gd name="T76" fmla="*/ 274 w 529"/>
                <a:gd name="T77" fmla="*/ 196 h 328"/>
                <a:gd name="T78" fmla="*/ 308 w 529"/>
                <a:gd name="T79" fmla="*/ 215 h 328"/>
                <a:gd name="T80" fmla="*/ 308 w 529"/>
                <a:gd name="T81" fmla="*/ 231 h 328"/>
                <a:gd name="T82" fmla="*/ 309 w 529"/>
                <a:gd name="T83" fmla="*/ 225 h 328"/>
                <a:gd name="T84" fmla="*/ 309 w 529"/>
                <a:gd name="T85" fmla="*/ 219 h 328"/>
                <a:gd name="T86" fmla="*/ 318 w 529"/>
                <a:gd name="T87" fmla="*/ 248 h 328"/>
                <a:gd name="T88" fmla="*/ 383 w 529"/>
                <a:gd name="T89" fmla="*/ 255 h 328"/>
                <a:gd name="T90" fmla="*/ 403 w 529"/>
                <a:gd name="T91" fmla="*/ 207 h 328"/>
                <a:gd name="T92" fmla="*/ 408 w 529"/>
                <a:gd name="T93" fmla="*/ 199 h 328"/>
                <a:gd name="T94" fmla="*/ 404 w 529"/>
                <a:gd name="T95" fmla="*/ 206 h 328"/>
                <a:gd name="T96" fmla="*/ 303 w 529"/>
                <a:gd name="T97" fmla="*/ 152 h 328"/>
                <a:gd name="T98" fmla="*/ 265 w 529"/>
                <a:gd name="T99" fmla="*/ 126 h 328"/>
                <a:gd name="T100" fmla="*/ 210 w 529"/>
                <a:gd name="T101" fmla="*/ 180 h 328"/>
                <a:gd name="T102" fmla="*/ 187 w 529"/>
                <a:gd name="T103" fmla="*/ 174 h 328"/>
                <a:gd name="T104" fmla="*/ 176 w 529"/>
                <a:gd name="T105" fmla="*/ 154 h 328"/>
                <a:gd name="T106" fmla="*/ 182 w 529"/>
                <a:gd name="T107" fmla="*/ 208 h 328"/>
                <a:gd name="T108" fmla="*/ 171 w 529"/>
                <a:gd name="T109" fmla="*/ 126 h 328"/>
                <a:gd name="T110" fmla="*/ 219 w 529"/>
                <a:gd name="T111" fmla="*/ 189 h 328"/>
                <a:gd name="T112" fmla="*/ 315 w 529"/>
                <a:gd name="T113" fmla="*/ 246 h 328"/>
                <a:gd name="T114" fmla="*/ 332 w 529"/>
                <a:gd name="T115" fmla="*/ 2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9" h="328">
                  <a:moveTo>
                    <a:pt x="525" y="158"/>
                  </a:moveTo>
                  <a:cubicBezTo>
                    <a:pt x="525" y="157"/>
                    <a:pt x="529" y="155"/>
                    <a:pt x="529" y="153"/>
                  </a:cubicBezTo>
                  <a:cubicBezTo>
                    <a:pt x="528" y="152"/>
                    <a:pt x="525" y="151"/>
                    <a:pt x="522" y="150"/>
                  </a:cubicBezTo>
                  <a:cubicBezTo>
                    <a:pt x="519" y="148"/>
                    <a:pt x="516" y="149"/>
                    <a:pt x="513" y="147"/>
                  </a:cubicBezTo>
                  <a:cubicBezTo>
                    <a:pt x="511" y="146"/>
                    <a:pt x="505" y="147"/>
                    <a:pt x="505" y="146"/>
                  </a:cubicBezTo>
                  <a:cubicBezTo>
                    <a:pt x="505" y="145"/>
                    <a:pt x="501" y="142"/>
                    <a:pt x="500" y="140"/>
                  </a:cubicBezTo>
                  <a:cubicBezTo>
                    <a:pt x="499" y="139"/>
                    <a:pt x="496" y="140"/>
                    <a:pt x="494" y="141"/>
                  </a:cubicBezTo>
                  <a:cubicBezTo>
                    <a:pt x="492" y="142"/>
                    <a:pt x="490" y="142"/>
                    <a:pt x="489" y="141"/>
                  </a:cubicBezTo>
                  <a:cubicBezTo>
                    <a:pt x="487" y="140"/>
                    <a:pt x="485" y="138"/>
                    <a:pt x="483" y="139"/>
                  </a:cubicBezTo>
                  <a:cubicBezTo>
                    <a:pt x="482" y="140"/>
                    <a:pt x="479" y="139"/>
                    <a:pt x="479" y="137"/>
                  </a:cubicBezTo>
                  <a:cubicBezTo>
                    <a:pt x="480" y="134"/>
                    <a:pt x="476" y="129"/>
                    <a:pt x="475" y="128"/>
                  </a:cubicBezTo>
                  <a:cubicBezTo>
                    <a:pt x="473" y="128"/>
                    <a:pt x="468" y="129"/>
                    <a:pt x="467" y="126"/>
                  </a:cubicBezTo>
                  <a:cubicBezTo>
                    <a:pt x="466" y="124"/>
                    <a:pt x="463" y="122"/>
                    <a:pt x="464" y="121"/>
                  </a:cubicBezTo>
                  <a:cubicBezTo>
                    <a:pt x="465" y="119"/>
                    <a:pt x="464" y="114"/>
                    <a:pt x="463" y="113"/>
                  </a:cubicBezTo>
                  <a:cubicBezTo>
                    <a:pt x="462" y="111"/>
                    <a:pt x="456" y="111"/>
                    <a:pt x="454" y="112"/>
                  </a:cubicBezTo>
                  <a:cubicBezTo>
                    <a:pt x="453" y="112"/>
                    <a:pt x="449" y="111"/>
                    <a:pt x="447" y="112"/>
                  </a:cubicBezTo>
                  <a:cubicBezTo>
                    <a:pt x="445" y="113"/>
                    <a:pt x="444" y="114"/>
                    <a:pt x="442" y="114"/>
                  </a:cubicBezTo>
                  <a:cubicBezTo>
                    <a:pt x="441" y="114"/>
                    <a:pt x="440" y="114"/>
                    <a:pt x="439" y="113"/>
                  </a:cubicBezTo>
                  <a:cubicBezTo>
                    <a:pt x="439" y="112"/>
                    <a:pt x="438" y="111"/>
                    <a:pt x="438" y="109"/>
                  </a:cubicBezTo>
                  <a:cubicBezTo>
                    <a:pt x="436" y="104"/>
                    <a:pt x="435" y="100"/>
                    <a:pt x="436" y="99"/>
                  </a:cubicBezTo>
                  <a:cubicBezTo>
                    <a:pt x="437" y="97"/>
                    <a:pt x="441" y="101"/>
                    <a:pt x="444" y="100"/>
                  </a:cubicBezTo>
                  <a:cubicBezTo>
                    <a:pt x="446" y="99"/>
                    <a:pt x="449" y="97"/>
                    <a:pt x="449" y="95"/>
                  </a:cubicBezTo>
                  <a:cubicBezTo>
                    <a:pt x="449" y="93"/>
                    <a:pt x="445" y="90"/>
                    <a:pt x="443" y="90"/>
                  </a:cubicBezTo>
                  <a:cubicBezTo>
                    <a:pt x="441" y="89"/>
                    <a:pt x="440" y="85"/>
                    <a:pt x="437" y="84"/>
                  </a:cubicBezTo>
                  <a:cubicBezTo>
                    <a:pt x="434" y="82"/>
                    <a:pt x="435" y="79"/>
                    <a:pt x="432" y="77"/>
                  </a:cubicBezTo>
                  <a:cubicBezTo>
                    <a:pt x="429" y="75"/>
                    <a:pt x="431" y="72"/>
                    <a:pt x="431" y="69"/>
                  </a:cubicBezTo>
                  <a:cubicBezTo>
                    <a:pt x="431" y="67"/>
                    <a:pt x="431" y="63"/>
                    <a:pt x="430" y="62"/>
                  </a:cubicBezTo>
                  <a:cubicBezTo>
                    <a:pt x="428" y="61"/>
                    <a:pt x="422" y="58"/>
                    <a:pt x="420" y="59"/>
                  </a:cubicBezTo>
                  <a:cubicBezTo>
                    <a:pt x="417" y="60"/>
                    <a:pt x="415" y="61"/>
                    <a:pt x="414" y="59"/>
                  </a:cubicBezTo>
                  <a:cubicBezTo>
                    <a:pt x="413" y="57"/>
                    <a:pt x="411" y="56"/>
                    <a:pt x="409" y="57"/>
                  </a:cubicBezTo>
                  <a:cubicBezTo>
                    <a:pt x="406" y="57"/>
                    <a:pt x="404" y="56"/>
                    <a:pt x="403" y="55"/>
                  </a:cubicBezTo>
                  <a:cubicBezTo>
                    <a:pt x="403" y="55"/>
                    <a:pt x="403" y="54"/>
                    <a:pt x="402" y="54"/>
                  </a:cubicBezTo>
                  <a:cubicBezTo>
                    <a:pt x="402" y="52"/>
                    <a:pt x="402" y="49"/>
                    <a:pt x="400" y="48"/>
                  </a:cubicBezTo>
                  <a:cubicBezTo>
                    <a:pt x="399" y="46"/>
                    <a:pt x="396" y="43"/>
                    <a:pt x="397" y="41"/>
                  </a:cubicBezTo>
                  <a:cubicBezTo>
                    <a:pt x="398" y="40"/>
                    <a:pt x="398" y="37"/>
                    <a:pt x="396" y="36"/>
                  </a:cubicBezTo>
                  <a:cubicBezTo>
                    <a:pt x="395" y="35"/>
                    <a:pt x="394" y="34"/>
                    <a:pt x="394" y="33"/>
                  </a:cubicBezTo>
                  <a:cubicBezTo>
                    <a:pt x="393" y="32"/>
                    <a:pt x="393" y="31"/>
                    <a:pt x="394" y="30"/>
                  </a:cubicBezTo>
                  <a:cubicBezTo>
                    <a:pt x="396" y="29"/>
                    <a:pt x="399" y="29"/>
                    <a:pt x="397" y="26"/>
                  </a:cubicBezTo>
                  <a:cubicBezTo>
                    <a:pt x="395" y="24"/>
                    <a:pt x="395" y="23"/>
                    <a:pt x="395" y="21"/>
                  </a:cubicBezTo>
                  <a:cubicBezTo>
                    <a:pt x="395" y="18"/>
                    <a:pt x="394" y="16"/>
                    <a:pt x="394" y="14"/>
                  </a:cubicBezTo>
                  <a:cubicBezTo>
                    <a:pt x="394" y="13"/>
                    <a:pt x="396" y="12"/>
                    <a:pt x="398" y="9"/>
                  </a:cubicBezTo>
                  <a:cubicBezTo>
                    <a:pt x="399" y="6"/>
                    <a:pt x="402" y="6"/>
                    <a:pt x="400" y="2"/>
                  </a:cubicBezTo>
                  <a:cubicBezTo>
                    <a:pt x="399" y="2"/>
                    <a:pt x="399" y="3"/>
                    <a:pt x="397" y="3"/>
                  </a:cubicBezTo>
                  <a:cubicBezTo>
                    <a:pt x="393" y="4"/>
                    <a:pt x="383" y="0"/>
                    <a:pt x="377" y="1"/>
                  </a:cubicBezTo>
                  <a:cubicBezTo>
                    <a:pt x="372" y="2"/>
                    <a:pt x="360" y="2"/>
                    <a:pt x="357" y="5"/>
                  </a:cubicBezTo>
                  <a:cubicBezTo>
                    <a:pt x="355" y="8"/>
                    <a:pt x="348" y="9"/>
                    <a:pt x="351" y="11"/>
                  </a:cubicBezTo>
                  <a:cubicBezTo>
                    <a:pt x="354" y="14"/>
                    <a:pt x="351" y="15"/>
                    <a:pt x="353" y="18"/>
                  </a:cubicBezTo>
                  <a:cubicBezTo>
                    <a:pt x="355" y="21"/>
                    <a:pt x="356" y="22"/>
                    <a:pt x="359" y="22"/>
                  </a:cubicBezTo>
                  <a:cubicBezTo>
                    <a:pt x="362" y="21"/>
                    <a:pt x="365" y="23"/>
                    <a:pt x="362" y="26"/>
                  </a:cubicBezTo>
                  <a:cubicBezTo>
                    <a:pt x="362" y="26"/>
                    <a:pt x="361" y="26"/>
                    <a:pt x="361" y="26"/>
                  </a:cubicBezTo>
                  <a:cubicBezTo>
                    <a:pt x="359" y="29"/>
                    <a:pt x="361" y="32"/>
                    <a:pt x="360" y="37"/>
                  </a:cubicBezTo>
                  <a:cubicBezTo>
                    <a:pt x="360" y="42"/>
                    <a:pt x="355" y="41"/>
                    <a:pt x="352" y="41"/>
                  </a:cubicBezTo>
                  <a:cubicBezTo>
                    <a:pt x="349" y="41"/>
                    <a:pt x="344" y="32"/>
                    <a:pt x="342" y="30"/>
                  </a:cubicBezTo>
                  <a:cubicBezTo>
                    <a:pt x="341" y="28"/>
                    <a:pt x="336" y="32"/>
                    <a:pt x="332" y="34"/>
                  </a:cubicBezTo>
                  <a:cubicBezTo>
                    <a:pt x="328" y="37"/>
                    <a:pt x="330" y="41"/>
                    <a:pt x="328" y="43"/>
                  </a:cubicBezTo>
                  <a:cubicBezTo>
                    <a:pt x="325" y="45"/>
                    <a:pt x="324" y="48"/>
                    <a:pt x="326" y="53"/>
                  </a:cubicBezTo>
                  <a:cubicBezTo>
                    <a:pt x="326" y="53"/>
                    <a:pt x="326" y="53"/>
                    <a:pt x="326" y="54"/>
                  </a:cubicBezTo>
                  <a:cubicBezTo>
                    <a:pt x="329" y="58"/>
                    <a:pt x="328" y="62"/>
                    <a:pt x="325" y="65"/>
                  </a:cubicBezTo>
                  <a:cubicBezTo>
                    <a:pt x="324" y="67"/>
                    <a:pt x="325" y="67"/>
                    <a:pt x="326" y="68"/>
                  </a:cubicBezTo>
                  <a:cubicBezTo>
                    <a:pt x="329" y="68"/>
                    <a:pt x="331" y="67"/>
                    <a:pt x="332" y="69"/>
                  </a:cubicBezTo>
                  <a:cubicBezTo>
                    <a:pt x="334" y="70"/>
                    <a:pt x="337" y="72"/>
                    <a:pt x="339" y="71"/>
                  </a:cubicBezTo>
                  <a:cubicBezTo>
                    <a:pt x="340" y="70"/>
                    <a:pt x="345" y="73"/>
                    <a:pt x="345" y="75"/>
                  </a:cubicBezTo>
                  <a:cubicBezTo>
                    <a:pt x="345" y="76"/>
                    <a:pt x="344" y="80"/>
                    <a:pt x="344" y="82"/>
                  </a:cubicBezTo>
                  <a:cubicBezTo>
                    <a:pt x="337" y="83"/>
                    <a:pt x="318" y="81"/>
                    <a:pt x="317" y="81"/>
                  </a:cubicBezTo>
                  <a:cubicBezTo>
                    <a:pt x="316" y="80"/>
                    <a:pt x="313" y="79"/>
                    <a:pt x="311" y="79"/>
                  </a:cubicBezTo>
                  <a:cubicBezTo>
                    <a:pt x="310" y="80"/>
                    <a:pt x="308" y="82"/>
                    <a:pt x="305" y="82"/>
                  </a:cubicBezTo>
                  <a:cubicBezTo>
                    <a:pt x="301" y="82"/>
                    <a:pt x="300" y="77"/>
                    <a:pt x="300" y="75"/>
                  </a:cubicBezTo>
                  <a:cubicBezTo>
                    <a:pt x="300" y="73"/>
                    <a:pt x="282" y="77"/>
                    <a:pt x="277" y="82"/>
                  </a:cubicBezTo>
                  <a:cubicBezTo>
                    <a:pt x="272" y="86"/>
                    <a:pt x="261" y="85"/>
                    <a:pt x="260" y="87"/>
                  </a:cubicBezTo>
                  <a:cubicBezTo>
                    <a:pt x="260" y="89"/>
                    <a:pt x="258" y="90"/>
                    <a:pt x="257" y="90"/>
                  </a:cubicBezTo>
                  <a:cubicBezTo>
                    <a:pt x="257" y="89"/>
                    <a:pt x="257" y="89"/>
                    <a:pt x="256" y="88"/>
                  </a:cubicBezTo>
                  <a:cubicBezTo>
                    <a:pt x="256" y="86"/>
                    <a:pt x="254" y="85"/>
                    <a:pt x="250" y="85"/>
                  </a:cubicBezTo>
                  <a:cubicBezTo>
                    <a:pt x="246" y="85"/>
                    <a:pt x="253" y="81"/>
                    <a:pt x="251" y="79"/>
                  </a:cubicBezTo>
                  <a:cubicBezTo>
                    <a:pt x="249" y="77"/>
                    <a:pt x="245" y="83"/>
                    <a:pt x="242" y="81"/>
                  </a:cubicBezTo>
                  <a:cubicBezTo>
                    <a:pt x="238" y="80"/>
                    <a:pt x="233" y="86"/>
                    <a:pt x="230" y="88"/>
                  </a:cubicBezTo>
                  <a:cubicBezTo>
                    <a:pt x="226" y="91"/>
                    <a:pt x="222" y="88"/>
                    <a:pt x="224" y="84"/>
                  </a:cubicBezTo>
                  <a:cubicBezTo>
                    <a:pt x="227" y="80"/>
                    <a:pt x="224" y="81"/>
                    <a:pt x="220" y="82"/>
                  </a:cubicBezTo>
                  <a:cubicBezTo>
                    <a:pt x="216" y="84"/>
                    <a:pt x="212" y="82"/>
                    <a:pt x="212" y="78"/>
                  </a:cubicBezTo>
                  <a:cubicBezTo>
                    <a:pt x="212" y="78"/>
                    <a:pt x="212" y="77"/>
                    <a:pt x="212" y="76"/>
                  </a:cubicBezTo>
                  <a:cubicBezTo>
                    <a:pt x="210" y="74"/>
                    <a:pt x="207" y="72"/>
                    <a:pt x="207" y="70"/>
                  </a:cubicBezTo>
                  <a:cubicBezTo>
                    <a:pt x="208" y="68"/>
                    <a:pt x="211" y="69"/>
                    <a:pt x="213" y="71"/>
                  </a:cubicBezTo>
                  <a:cubicBezTo>
                    <a:pt x="215" y="73"/>
                    <a:pt x="220" y="74"/>
                    <a:pt x="221" y="71"/>
                  </a:cubicBezTo>
                  <a:cubicBezTo>
                    <a:pt x="221" y="70"/>
                    <a:pt x="220" y="63"/>
                    <a:pt x="217" y="65"/>
                  </a:cubicBezTo>
                  <a:cubicBezTo>
                    <a:pt x="214" y="66"/>
                    <a:pt x="213" y="65"/>
                    <a:pt x="212" y="64"/>
                  </a:cubicBezTo>
                  <a:cubicBezTo>
                    <a:pt x="211" y="62"/>
                    <a:pt x="214" y="60"/>
                    <a:pt x="215" y="57"/>
                  </a:cubicBezTo>
                  <a:cubicBezTo>
                    <a:pt x="216" y="55"/>
                    <a:pt x="221" y="56"/>
                    <a:pt x="222" y="54"/>
                  </a:cubicBezTo>
                  <a:cubicBezTo>
                    <a:pt x="222" y="52"/>
                    <a:pt x="218" y="49"/>
                    <a:pt x="217" y="49"/>
                  </a:cubicBezTo>
                  <a:cubicBezTo>
                    <a:pt x="215" y="48"/>
                    <a:pt x="214" y="43"/>
                    <a:pt x="216" y="41"/>
                  </a:cubicBezTo>
                  <a:cubicBezTo>
                    <a:pt x="218" y="40"/>
                    <a:pt x="219" y="34"/>
                    <a:pt x="217" y="32"/>
                  </a:cubicBezTo>
                  <a:cubicBezTo>
                    <a:pt x="216" y="30"/>
                    <a:pt x="210" y="32"/>
                    <a:pt x="210" y="36"/>
                  </a:cubicBezTo>
                  <a:cubicBezTo>
                    <a:pt x="209" y="41"/>
                    <a:pt x="205" y="39"/>
                    <a:pt x="203" y="40"/>
                  </a:cubicBezTo>
                  <a:cubicBezTo>
                    <a:pt x="202" y="41"/>
                    <a:pt x="206" y="42"/>
                    <a:pt x="204" y="44"/>
                  </a:cubicBezTo>
                  <a:cubicBezTo>
                    <a:pt x="202" y="46"/>
                    <a:pt x="201" y="41"/>
                    <a:pt x="198" y="41"/>
                  </a:cubicBezTo>
                  <a:cubicBezTo>
                    <a:pt x="194" y="41"/>
                    <a:pt x="194" y="46"/>
                    <a:pt x="192" y="49"/>
                  </a:cubicBezTo>
                  <a:cubicBezTo>
                    <a:pt x="191" y="52"/>
                    <a:pt x="192" y="57"/>
                    <a:pt x="192" y="61"/>
                  </a:cubicBezTo>
                  <a:cubicBezTo>
                    <a:pt x="193" y="65"/>
                    <a:pt x="198" y="67"/>
                    <a:pt x="196" y="70"/>
                  </a:cubicBezTo>
                  <a:cubicBezTo>
                    <a:pt x="196" y="72"/>
                    <a:pt x="197" y="73"/>
                    <a:pt x="198" y="75"/>
                  </a:cubicBezTo>
                  <a:cubicBezTo>
                    <a:pt x="199" y="77"/>
                    <a:pt x="201" y="79"/>
                    <a:pt x="200" y="80"/>
                  </a:cubicBezTo>
                  <a:cubicBezTo>
                    <a:pt x="198" y="83"/>
                    <a:pt x="201" y="85"/>
                    <a:pt x="203" y="89"/>
                  </a:cubicBezTo>
                  <a:cubicBezTo>
                    <a:pt x="205" y="93"/>
                    <a:pt x="198" y="91"/>
                    <a:pt x="198" y="94"/>
                  </a:cubicBezTo>
                  <a:cubicBezTo>
                    <a:pt x="198" y="96"/>
                    <a:pt x="192" y="93"/>
                    <a:pt x="190" y="92"/>
                  </a:cubicBezTo>
                  <a:cubicBezTo>
                    <a:pt x="188" y="92"/>
                    <a:pt x="182" y="92"/>
                    <a:pt x="182" y="94"/>
                  </a:cubicBezTo>
                  <a:cubicBezTo>
                    <a:pt x="182" y="94"/>
                    <a:pt x="182" y="95"/>
                    <a:pt x="182" y="96"/>
                  </a:cubicBezTo>
                  <a:cubicBezTo>
                    <a:pt x="181" y="97"/>
                    <a:pt x="181" y="98"/>
                    <a:pt x="179" y="97"/>
                  </a:cubicBezTo>
                  <a:cubicBezTo>
                    <a:pt x="177" y="96"/>
                    <a:pt x="173" y="96"/>
                    <a:pt x="168" y="97"/>
                  </a:cubicBezTo>
                  <a:cubicBezTo>
                    <a:pt x="164" y="98"/>
                    <a:pt x="162" y="103"/>
                    <a:pt x="164" y="105"/>
                  </a:cubicBezTo>
                  <a:cubicBezTo>
                    <a:pt x="166" y="107"/>
                    <a:pt x="159" y="108"/>
                    <a:pt x="159" y="105"/>
                  </a:cubicBezTo>
                  <a:cubicBezTo>
                    <a:pt x="159" y="103"/>
                    <a:pt x="154" y="104"/>
                    <a:pt x="154" y="108"/>
                  </a:cubicBezTo>
                  <a:cubicBezTo>
                    <a:pt x="154" y="111"/>
                    <a:pt x="149" y="112"/>
                    <a:pt x="149" y="116"/>
                  </a:cubicBezTo>
                  <a:cubicBezTo>
                    <a:pt x="150" y="120"/>
                    <a:pt x="144" y="124"/>
                    <a:pt x="141" y="126"/>
                  </a:cubicBezTo>
                  <a:cubicBezTo>
                    <a:pt x="140" y="127"/>
                    <a:pt x="140" y="127"/>
                    <a:pt x="139" y="127"/>
                  </a:cubicBezTo>
                  <a:cubicBezTo>
                    <a:pt x="137" y="129"/>
                    <a:pt x="134" y="130"/>
                    <a:pt x="132" y="130"/>
                  </a:cubicBezTo>
                  <a:cubicBezTo>
                    <a:pt x="131" y="130"/>
                    <a:pt x="130" y="131"/>
                    <a:pt x="129" y="131"/>
                  </a:cubicBezTo>
                  <a:cubicBezTo>
                    <a:pt x="126" y="130"/>
                    <a:pt x="122" y="133"/>
                    <a:pt x="123" y="140"/>
                  </a:cubicBezTo>
                  <a:cubicBezTo>
                    <a:pt x="124" y="146"/>
                    <a:pt x="118" y="147"/>
                    <a:pt x="112" y="147"/>
                  </a:cubicBezTo>
                  <a:cubicBezTo>
                    <a:pt x="105" y="148"/>
                    <a:pt x="108" y="153"/>
                    <a:pt x="105" y="155"/>
                  </a:cubicBezTo>
                  <a:cubicBezTo>
                    <a:pt x="102" y="157"/>
                    <a:pt x="93" y="154"/>
                    <a:pt x="92" y="150"/>
                  </a:cubicBezTo>
                  <a:cubicBezTo>
                    <a:pt x="90" y="147"/>
                    <a:pt x="82" y="150"/>
                    <a:pt x="85" y="154"/>
                  </a:cubicBezTo>
                  <a:cubicBezTo>
                    <a:pt x="89" y="158"/>
                    <a:pt x="89" y="164"/>
                    <a:pt x="87" y="166"/>
                  </a:cubicBezTo>
                  <a:cubicBezTo>
                    <a:pt x="85" y="167"/>
                    <a:pt x="80" y="163"/>
                    <a:pt x="78" y="165"/>
                  </a:cubicBezTo>
                  <a:cubicBezTo>
                    <a:pt x="75" y="167"/>
                    <a:pt x="75" y="163"/>
                    <a:pt x="71" y="162"/>
                  </a:cubicBezTo>
                  <a:cubicBezTo>
                    <a:pt x="68" y="161"/>
                    <a:pt x="66" y="164"/>
                    <a:pt x="61" y="163"/>
                  </a:cubicBezTo>
                  <a:cubicBezTo>
                    <a:pt x="55" y="163"/>
                    <a:pt x="52" y="166"/>
                    <a:pt x="54" y="168"/>
                  </a:cubicBezTo>
                  <a:cubicBezTo>
                    <a:pt x="56" y="170"/>
                    <a:pt x="54" y="173"/>
                    <a:pt x="55" y="175"/>
                  </a:cubicBezTo>
                  <a:cubicBezTo>
                    <a:pt x="57" y="177"/>
                    <a:pt x="64" y="176"/>
                    <a:pt x="69" y="179"/>
                  </a:cubicBezTo>
                  <a:cubicBezTo>
                    <a:pt x="75" y="182"/>
                    <a:pt x="76" y="180"/>
                    <a:pt x="79" y="182"/>
                  </a:cubicBezTo>
                  <a:cubicBezTo>
                    <a:pt x="81" y="184"/>
                    <a:pt x="82" y="183"/>
                    <a:pt x="82" y="187"/>
                  </a:cubicBezTo>
                  <a:cubicBezTo>
                    <a:pt x="82" y="191"/>
                    <a:pt x="85" y="194"/>
                    <a:pt x="91" y="196"/>
                  </a:cubicBezTo>
                  <a:cubicBezTo>
                    <a:pt x="96" y="197"/>
                    <a:pt x="92" y="201"/>
                    <a:pt x="93" y="204"/>
                  </a:cubicBezTo>
                  <a:cubicBezTo>
                    <a:pt x="95" y="208"/>
                    <a:pt x="91" y="213"/>
                    <a:pt x="92" y="217"/>
                  </a:cubicBezTo>
                  <a:cubicBezTo>
                    <a:pt x="93" y="221"/>
                    <a:pt x="89" y="235"/>
                    <a:pt x="87" y="236"/>
                  </a:cubicBezTo>
                  <a:cubicBezTo>
                    <a:pt x="87" y="236"/>
                    <a:pt x="86" y="236"/>
                    <a:pt x="86" y="236"/>
                  </a:cubicBezTo>
                  <a:cubicBezTo>
                    <a:pt x="83" y="237"/>
                    <a:pt x="74" y="234"/>
                    <a:pt x="68" y="234"/>
                  </a:cubicBezTo>
                  <a:cubicBezTo>
                    <a:pt x="61" y="235"/>
                    <a:pt x="41" y="233"/>
                    <a:pt x="33" y="234"/>
                  </a:cubicBezTo>
                  <a:cubicBezTo>
                    <a:pt x="24" y="235"/>
                    <a:pt x="24" y="231"/>
                    <a:pt x="20" y="231"/>
                  </a:cubicBezTo>
                  <a:cubicBezTo>
                    <a:pt x="15" y="231"/>
                    <a:pt x="17" y="236"/>
                    <a:pt x="11" y="236"/>
                  </a:cubicBezTo>
                  <a:cubicBezTo>
                    <a:pt x="4" y="236"/>
                    <a:pt x="4" y="240"/>
                    <a:pt x="8" y="244"/>
                  </a:cubicBezTo>
                  <a:cubicBezTo>
                    <a:pt x="11" y="246"/>
                    <a:pt x="11" y="250"/>
                    <a:pt x="10" y="254"/>
                  </a:cubicBezTo>
                  <a:cubicBezTo>
                    <a:pt x="10" y="257"/>
                    <a:pt x="10" y="260"/>
                    <a:pt x="11" y="262"/>
                  </a:cubicBezTo>
                  <a:cubicBezTo>
                    <a:pt x="13" y="265"/>
                    <a:pt x="8" y="282"/>
                    <a:pt x="4" y="287"/>
                  </a:cubicBezTo>
                  <a:cubicBezTo>
                    <a:pt x="0" y="292"/>
                    <a:pt x="4" y="293"/>
                    <a:pt x="8" y="296"/>
                  </a:cubicBezTo>
                  <a:cubicBezTo>
                    <a:pt x="12" y="300"/>
                    <a:pt x="9" y="312"/>
                    <a:pt x="9" y="315"/>
                  </a:cubicBezTo>
                  <a:cubicBezTo>
                    <a:pt x="9" y="317"/>
                    <a:pt x="13" y="317"/>
                    <a:pt x="18" y="317"/>
                  </a:cubicBezTo>
                  <a:cubicBezTo>
                    <a:pt x="20" y="317"/>
                    <a:pt x="23" y="316"/>
                    <a:pt x="26" y="315"/>
                  </a:cubicBezTo>
                  <a:cubicBezTo>
                    <a:pt x="28" y="315"/>
                    <a:pt x="30" y="315"/>
                    <a:pt x="32" y="315"/>
                  </a:cubicBezTo>
                  <a:cubicBezTo>
                    <a:pt x="36" y="317"/>
                    <a:pt x="39" y="328"/>
                    <a:pt x="45" y="328"/>
                  </a:cubicBezTo>
                  <a:cubicBezTo>
                    <a:pt x="47" y="327"/>
                    <a:pt x="46" y="326"/>
                    <a:pt x="47" y="324"/>
                  </a:cubicBezTo>
                  <a:cubicBezTo>
                    <a:pt x="49" y="323"/>
                    <a:pt x="51" y="324"/>
                    <a:pt x="54" y="324"/>
                  </a:cubicBezTo>
                  <a:cubicBezTo>
                    <a:pt x="56" y="324"/>
                    <a:pt x="57" y="320"/>
                    <a:pt x="63" y="320"/>
                  </a:cubicBezTo>
                  <a:cubicBezTo>
                    <a:pt x="69" y="320"/>
                    <a:pt x="73" y="320"/>
                    <a:pt x="77" y="320"/>
                  </a:cubicBezTo>
                  <a:cubicBezTo>
                    <a:pt x="81" y="320"/>
                    <a:pt x="84" y="319"/>
                    <a:pt x="85" y="316"/>
                  </a:cubicBezTo>
                  <a:cubicBezTo>
                    <a:pt x="86" y="313"/>
                    <a:pt x="89" y="311"/>
                    <a:pt x="93" y="310"/>
                  </a:cubicBezTo>
                  <a:cubicBezTo>
                    <a:pt x="97" y="310"/>
                    <a:pt x="97" y="305"/>
                    <a:pt x="97" y="303"/>
                  </a:cubicBezTo>
                  <a:cubicBezTo>
                    <a:pt x="97" y="300"/>
                    <a:pt x="104" y="296"/>
                    <a:pt x="105" y="294"/>
                  </a:cubicBezTo>
                  <a:cubicBezTo>
                    <a:pt x="105" y="293"/>
                    <a:pt x="101" y="285"/>
                    <a:pt x="105" y="279"/>
                  </a:cubicBezTo>
                  <a:cubicBezTo>
                    <a:pt x="109" y="272"/>
                    <a:pt x="114" y="272"/>
                    <a:pt x="114" y="268"/>
                  </a:cubicBezTo>
                  <a:cubicBezTo>
                    <a:pt x="114" y="265"/>
                    <a:pt x="118" y="264"/>
                    <a:pt x="124" y="263"/>
                  </a:cubicBezTo>
                  <a:cubicBezTo>
                    <a:pt x="129" y="263"/>
                    <a:pt x="131" y="259"/>
                    <a:pt x="135" y="257"/>
                  </a:cubicBezTo>
                  <a:cubicBezTo>
                    <a:pt x="139" y="255"/>
                    <a:pt x="141" y="253"/>
                    <a:pt x="140" y="248"/>
                  </a:cubicBezTo>
                  <a:cubicBezTo>
                    <a:pt x="140" y="247"/>
                    <a:pt x="139" y="246"/>
                    <a:pt x="139" y="245"/>
                  </a:cubicBezTo>
                  <a:cubicBezTo>
                    <a:pt x="137" y="239"/>
                    <a:pt x="143" y="236"/>
                    <a:pt x="148" y="235"/>
                  </a:cubicBezTo>
                  <a:cubicBezTo>
                    <a:pt x="153" y="234"/>
                    <a:pt x="165" y="237"/>
                    <a:pt x="168" y="239"/>
                  </a:cubicBezTo>
                  <a:cubicBezTo>
                    <a:pt x="171" y="241"/>
                    <a:pt x="175" y="240"/>
                    <a:pt x="180" y="235"/>
                  </a:cubicBezTo>
                  <a:cubicBezTo>
                    <a:pt x="182" y="232"/>
                    <a:pt x="185" y="231"/>
                    <a:pt x="187" y="231"/>
                  </a:cubicBezTo>
                  <a:cubicBezTo>
                    <a:pt x="188" y="230"/>
                    <a:pt x="190" y="230"/>
                    <a:pt x="192" y="229"/>
                  </a:cubicBezTo>
                  <a:cubicBezTo>
                    <a:pt x="195" y="227"/>
                    <a:pt x="194" y="224"/>
                    <a:pt x="199" y="223"/>
                  </a:cubicBezTo>
                  <a:cubicBezTo>
                    <a:pt x="205" y="221"/>
                    <a:pt x="212" y="226"/>
                    <a:pt x="214" y="229"/>
                  </a:cubicBezTo>
                  <a:cubicBezTo>
                    <a:pt x="216" y="232"/>
                    <a:pt x="217" y="233"/>
                    <a:pt x="217" y="235"/>
                  </a:cubicBezTo>
                  <a:cubicBezTo>
                    <a:pt x="218" y="238"/>
                    <a:pt x="220" y="243"/>
                    <a:pt x="228" y="248"/>
                  </a:cubicBezTo>
                  <a:cubicBezTo>
                    <a:pt x="235" y="253"/>
                    <a:pt x="238" y="259"/>
                    <a:pt x="242" y="261"/>
                  </a:cubicBezTo>
                  <a:cubicBezTo>
                    <a:pt x="246" y="263"/>
                    <a:pt x="250" y="262"/>
                    <a:pt x="252" y="265"/>
                  </a:cubicBezTo>
                  <a:cubicBezTo>
                    <a:pt x="255" y="268"/>
                    <a:pt x="258" y="270"/>
                    <a:pt x="262" y="271"/>
                  </a:cubicBezTo>
                  <a:cubicBezTo>
                    <a:pt x="265" y="273"/>
                    <a:pt x="266" y="277"/>
                    <a:pt x="269" y="278"/>
                  </a:cubicBezTo>
                  <a:cubicBezTo>
                    <a:pt x="273" y="278"/>
                    <a:pt x="270" y="281"/>
                    <a:pt x="273" y="284"/>
                  </a:cubicBezTo>
                  <a:cubicBezTo>
                    <a:pt x="275" y="287"/>
                    <a:pt x="276" y="292"/>
                    <a:pt x="273" y="296"/>
                  </a:cubicBezTo>
                  <a:cubicBezTo>
                    <a:pt x="271" y="299"/>
                    <a:pt x="272" y="304"/>
                    <a:pt x="274" y="304"/>
                  </a:cubicBezTo>
                  <a:cubicBezTo>
                    <a:pt x="275" y="304"/>
                    <a:pt x="279" y="298"/>
                    <a:pt x="279" y="295"/>
                  </a:cubicBezTo>
                  <a:cubicBezTo>
                    <a:pt x="279" y="292"/>
                    <a:pt x="283" y="292"/>
                    <a:pt x="285" y="289"/>
                  </a:cubicBezTo>
                  <a:cubicBezTo>
                    <a:pt x="288" y="286"/>
                    <a:pt x="281" y="285"/>
                    <a:pt x="280" y="281"/>
                  </a:cubicBezTo>
                  <a:cubicBezTo>
                    <a:pt x="279" y="276"/>
                    <a:pt x="285" y="272"/>
                    <a:pt x="291" y="276"/>
                  </a:cubicBezTo>
                  <a:cubicBezTo>
                    <a:pt x="296" y="279"/>
                    <a:pt x="298" y="282"/>
                    <a:pt x="299" y="276"/>
                  </a:cubicBezTo>
                  <a:cubicBezTo>
                    <a:pt x="299" y="271"/>
                    <a:pt x="282" y="264"/>
                    <a:pt x="277" y="261"/>
                  </a:cubicBezTo>
                  <a:cubicBezTo>
                    <a:pt x="273" y="259"/>
                    <a:pt x="276" y="255"/>
                    <a:pt x="270" y="255"/>
                  </a:cubicBezTo>
                  <a:cubicBezTo>
                    <a:pt x="263" y="255"/>
                    <a:pt x="255" y="247"/>
                    <a:pt x="253" y="238"/>
                  </a:cubicBezTo>
                  <a:cubicBezTo>
                    <a:pt x="251" y="229"/>
                    <a:pt x="240" y="228"/>
                    <a:pt x="238" y="223"/>
                  </a:cubicBezTo>
                  <a:cubicBezTo>
                    <a:pt x="235" y="217"/>
                    <a:pt x="240" y="217"/>
                    <a:pt x="238" y="212"/>
                  </a:cubicBezTo>
                  <a:cubicBezTo>
                    <a:pt x="236" y="207"/>
                    <a:pt x="246" y="204"/>
                    <a:pt x="250" y="205"/>
                  </a:cubicBezTo>
                  <a:cubicBezTo>
                    <a:pt x="251" y="206"/>
                    <a:pt x="251" y="207"/>
                    <a:pt x="251" y="208"/>
                  </a:cubicBezTo>
                  <a:cubicBezTo>
                    <a:pt x="252" y="210"/>
                    <a:pt x="252" y="213"/>
                    <a:pt x="253" y="213"/>
                  </a:cubicBezTo>
                  <a:cubicBezTo>
                    <a:pt x="256" y="213"/>
                    <a:pt x="261" y="212"/>
                    <a:pt x="262" y="216"/>
                  </a:cubicBezTo>
                  <a:cubicBezTo>
                    <a:pt x="262" y="220"/>
                    <a:pt x="269" y="228"/>
                    <a:pt x="271" y="231"/>
                  </a:cubicBezTo>
                  <a:cubicBezTo>
                    <a:pt x="274" y="234"/>
                    <a:pt x="279" y="233"/>
                    <a:pt x="280" y="236"/>
                  </a:cubicBezTo>
                  <a:cubicBezTo>
                    <a:pt x="280" y="238"/>
                    <a:pt x="284" y="240"/>
                    <a:pt x="289" y="241"/>
                  </a:cubicBezTo>
                  <a:cubicBezTo>
                    <a:pt x="290" y="241"/>
                    <a:pt x="292" y="242"/>
                    <a:pt x="293" y="243"/>
                  </a:cubicBezTo>
                  <a:cubicBezTo>
                    <a:pt x="295" y="244"/>
                    <a:pt x="297" y="245"/>
                    <a:pt x="299" y="247"/>
                  </a:cubicBezTo>
                  <a:cubicBezTo>
                    <a:pt x="302" y="249"/>
                    <a:pt x="304" y="251"/>
                    <a:pt x="306" y="252"/>
                  </a:cubicBezTo>
                  <a:cubicBezTo>
                    <a:pt x="307" y="252"/>
                    <a:pt x="307" y="252"/>
                    <a:pt x="307" y="253"/>
                  </a:cubicBezTo>
                  <a:cubicBezTo>
                    <a:pt x="311" y="255"/>
                    <a:pt x="313" y="256"/>
                    <a:pt x="310" y="259"/>
                  </a:cubicBezTo>
                  <a:cubicBezTo>
                    <a:pt x="307" y="262"/>
                    <a:pt x="306" y="272"/>
                    <a:pt x="309" y="275"/>
                  </a:cubicBezTo>
                  <a:cubicBezTo>
                    <a:pt x="313" y="278"/>
                    <a:pt x="314" y="283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21" y="285"/>
                    <a:pt x="323" y="290"/>
                    <a:pt x="323" y="293"/>
                  </a:cubicBezTo>
                  <a:cubicBezTo>
                    <a:pt x="322" y="297"/>
                    <a:pt x="328" y="299"/>
                    <a:pt x="330" y="296"/>
                  </a:cubicBezTo>
                  <a:cubicBezTo>
                    <a:pt x="333" y="293"/>
                    <a:pt x="340" y="298"/>
                    <a:pt x="340" y="299"/>
                  </a:cubicBezTo>
                  <a:cubicBezTo>
                    <a:pt x="340" y="301"/>
                    <a:pt x="333" y="297"/>
                    <a:pt x="329" y="300"/>
                  </a:cubicBezTo>
                  <a:cubicBezTo>
                    <a:pt x="324" y="303"/>
                    <a:pt x="332" y="306"/>
                    <a:pt x="331" y="309"/>
                  </a:cubicBezTo>
                  <a:cubicBezTo>
                    <a:pt x="330" y="313"/>
                    <a:pt x="333" y="317"/>
                    <a:pt x="336" y="317"/>
                  </a:cubicBezTo>
                  <a:cubicBezTo>
                    <a:pt x="340" y="317"/>
                    <a:pt x="344" y="323"/>
                    <a:pt x="346" y="322"/>
                  </a:cubicBezTo>
                  <a:cubicBezTo>
                    <a:pt x="348" y="320"/>
                    <a:pt x="344" y="312"/>
                    <a:pt x="344" y="311"/>
                  </a:cubicBezTo>
                  <a:cubicBezTo>
                    <a:pt x="345" y="310"/>
                    <a:pt x="350" y="313"/>
                    <a:pt x="352" y="311"/>
                  </a:cubicBezTo>
                  <a:cubicBezTo>
                    <a:pt x="354" y="308"/>
                    <a:pt x="350" y="306"/>
                    <a:pt x="347" y="306"/>
                  </a:cubicBezTo>
                  <a:cubicBezTo>
                    <a:pt x="344" y="306"/>
                    <a:pt x="347" y="302"/>
                    <a:pt x="351" y="304"/>
                  </a:cubicBezTo>
                  <a:cubicBezTo>
                    <a:pt x="355" y="307"/>
                    <a:pt x="357" y="304"/>
                    <a:pt x="358" y="303"/>
                  </a:cubicBezTo>
                  <a:cubicBezTo>
                    <a:pt x="360" y="303"/>
                    <a:pt x="361" y="296"/>
                    <a:pt x="355" y="295"/>
                  </a:cubicBezTo>
                  <a:cubicBezTo>
                    <a:pt x="349" y="293"/>
                    <a:pt x="350" y="299"/>
                    <a:pt x="346" y="295"/>
                  </a:cubicBezTo>
                  <a:cubicBezTo>
                    <a:pt x="342" y="291"/>
                    <a:pt x="350" y="293"/>
                    <a:pt x="350" y="289"/>
                  </a:cubicBezTo>
                  <a:cubicBezTo>
                    <a:pt x="350" y="286"/>
                    <a:pt x="344" y="281"/>
                    <a:pt x="341" y="277"/>
                  </a:cubicBezTo>
                  <a:cubicBezTo>
                    <a:pt x="338" y="273"/>
                    <a:pt x="345" y="271"/>
                    <a:pt x="346" y="274"/>
                  </a:cubicBezTo>
                  <a:cubicBezTo>
                    <a:pt x="348" y="277"/>
                    <a:pt x="352" y="277"/>
                    <a:pt x="355" y="275"/>
                  </a:cubicBezTo>
                  <a:cubicBezTo>
                    <a:pt x="358" y="274"/>
                    <a:pt x="352" y="269"/>
                    <a:pt x="357" y="267"/>
                  </a:cubicBezTo>
                  <a:cubicBezTo>
                    <a:pt x="362" y="266"/>
                    <a:pt x="362" y="269"/>
                    <a:pt x="363" y="269"/>
                  </a:cubicBezTo>
                  <a:cubicBezTo>
                    <a:pt x="365" y="270"/>
                    <a:pt x="366" y="266"/>
                    <a:pt x="372" y="266"/>
                  </a:cubicBezTo>
                  <a:cubicBezTo>
                    <a:pt x="374" y="266"/>
                    <a:pt x="376" y="267"/>
                    <a:pt x="379" y="269"/>
                  </a:cubicBezTo>
                  <a:cubicBezTo>
                    <a:pt x="381" y="270"/>
                    <a:pt x="383" y="272"/>
                    <a:pt x="385" y="272"/>
                  </a:cubicBezTo>
                  <a:cubicBezTo>
                    <a:pt x="386" y="272"/>
                    <a:pt x="387" y="272"/>
                    <a:pt x="388" y="271"/>
                  </a:cubicBezTo>
                  <a:cubicBezTo>
                    <a:pt x="407" y="265"/>
                    <a:pt x="407" y="265"/>
                    <a:pt x="407" y="265"/>
                  </a:cubicBezTo>
                  <a:cubicBezTo>
                    <a:pt x="408" y="265"/>
                    <a:pt x="409" y="265"/>
                    <a:pt x="409" y="264"/>
                  </a:cubicBezTo>
                  <a:cubicBezTo>
                    <a:pt x="411" y="263"/>
                    <a:pt x="404" y="260"/>
                    <a:pt x="401" y="258"/>
                  </a:cubicBezTo>
                  <a:cubicBezTo>
                    <a:pt x="400" y="257"/>
                    <a:pt x="399" y="254"/>
                    <a:pt x="399" y="252"/>
                  </a:cubicBezTo>
                  <a:cubicBezTo>
                    <a:pt x="398" y="251"/>
                    <a:pt x="398" y="250"/>
                    <a:pt x="397" y="250"/>
                  </a:cubicBezTo>
                  <a:cubicBezTo>
                    <a:pt x="395" y="250"/>
                    <a:pt x="393" y="242"/>
                    <a:pt x="395" y="242"/>
                  </a:cubicBezTo>
                  <a:cubicBezTo>
                    <a:pt x="397" y="241"/>
                    <a:pt x="400" y="234"/>
                    <a:pt x="403" y="233"/>
                  </a:cubicBezTo>
                  <a:cubicBezTo>
                    <a:pt x="405" y="232"/>
                    <a:pt x="405" y="231"/>
                    <a:pt x="406" y="230"/>
                  </a:cubicBezTo>
                  <a:cubicBezTo>
                    <a:pt x="406" y="229"/>
                    <a:pt x="406" y="227"/>
                    <a:pt x="406" y="225"/>
                  </a:cubicBezTo>
                  <a:cubicBezTo>
                    <a:pt x="406" y="221"/>
                    <a:pt x="408" y="216"/>
                    <a:pt x="411" y="216"/>
                  </a:cubicBezTo>
                  <a:cubicBezTo>
                    <a:pt x="414" y="216"/>
                    <a:pt x="417" y="216"/>
                    <a:pt x="417" y="210"/>
                  </a:cubicBezTo>
                  <a:cubicBezTo>
                    <a:pt x="417" y="210"/>
                    <a:pt x="417" y="210"/>
                    <a:pt x="416" y="210"/>
                  </a:cubicBezTo>
                  <a:cubicBezTo>
                    <a:pt x="416" y="205"/>
                    <a:pt x="417" y="205"/>
                    <a:pt x="422" y="202"/>
                  </a:cubicBezTo>
                  <a:cubicBezTo>
                    <a:pt x="426" y="198"/>
                    <a:pt x="427" y="192"/>
                    <a:pt x="431" y="191"/>
                  </a:cubicBezTo>
                  <a:cubicBezTo>
                    <a:pt x="435" y="190"/>
                    <a:pt x="437" y="188"/>
                    <a:pt x="443" y="189"/>
                  </a:cubicBezTo>
                  <a:cubicBezTo>
                    <a:pt x="449" y="190"/>
                    <a:pt x="440" y="194"/>
                    <a:pt x="444" y="196"/>
                  </a:cubicBezTo>
                  <a:cubicBezTo>
                    <a:pt x="448" y="198"/>
                    <a:pt x="460" y="196"/>
                    <a:pt x="461" y="199"/>
                  </a:cubicBezTo>
                  <a:cubicBezTo>
                    <a:pt x="462" y="202"/>
                    <a:pt x="447" y="205"/>
                    <a:pt x="447" y="207"/>
                  </a:cubicBezTo>
                  <a:cubicBezTo>
                    <a:pt x="447" y="208"/>
                    <a:pt x="455" y="210"/>
                    <a:pt x="458" y="212"/>
                  </a:cubicBezTo>
                  <a:cubicBezTo>
                    <a:pt x="460" y="213"/>
                    <a:pt x="457" y="218"/>
                    <a:pt x="458" y="220"/>
                  </a:cubicBezTo>
                  <a:cubicBezTo>
                    <a:pt x="459" y="221"/>
                    <a:pt x="463" y="220"/>
                    <a:pt x="467" y="218"/>
                  </a:cubicBezTo>
                  <a:cubicBezTo>
                    <a:pt x="470" y="215"/>
                    <a:pt x="473" y="216"/>
                    <a:pt x="477" y="213"/>
                  </a:cubicBezTo>
                  <a:cubicBezTo>
                    <a:pt x="481" y="210"/>
                    <a:pt x="490" y="213"/>
                    <a:pt x="491" y="211"/>
                  </a:cubicBezTo>
                  <a:cubicBezTo>
                    <a:pt x="492" y="209"/>
                    <a:pt x="489" y="208"/>
                    <a:pt x="480" y="208"/>
                  </a:cubicBezTo>
                  <a:cubicBezTo>
                    <a:pt x="472" y="209"/>
                    <a:pt x="472" y="201"/>
                    <a:pt x="472" y="200"/>
                  </a:cubicBezTo>
                  <a:cubicBezTo>
                    <a:pt x="472" y="198"/>
                    <a:pt x="480" y="192"/>
                    <a:pt x="485" y="191"/>
                  </a:cubicBezTo>
                  <a:cubicBezTo>
                    <a:pt x="490" y="191"/>
                    <a:pt x="494" y="189"/>
                    <a:pt x="499" y="187"/>
                  </a:cubicBezTo>
                  <a:cubicBezTo>
                    <a:pt x="501" y="186"/>
                    <a:pt x="504" y="185"/>
                    <a:pt x="507" y="185"/>
                  </a:cubicBezTo>
                  <a:cubicBezTo>
                    <a:pt x="507" y="182"/>
                    <a:pt x="506" y="180"/>
                    <a:pt x="508" y="180"/>
                  </a:cubicBezTo>
                  <a:cubicBezTo>
                    <a:pt x="509" y="179"/>
                    <a:pt x="514" y="174"/>
                    <a:pt x="516" y="174"/>
                  </a:cubicBezTo>
                  <a:cubicBezTo>
                    <a:pt x="518" y="174"/>
                    <a:pt x="525" y="175"/>
                    <a:pt x="525" y="174"/>
                  </a:cubicBezTo>
                  <a:cubicBezTo>
                    <a:pt x="525" y="173"/>
                    <a:pt x="527" y="169"/>
                    <a:pt x="527" y="168"/>
                  </a:cubicBezTo>
                  <a:cubicBezTo>
                    <a:pt x="526" y="167"/>
                    <a:pt x="524" y="165"/>
                    <a:pt x="524" y="164"/>
                  </a:cubicBezTo>
                  <a:cubicBezTo>
                    <a:pt x="525" y="162"/>
                    <a:pt x="528" y="162"/>
                    <a:pt x="528" y="161"/>
                  </a:cubicBezTo>
                  <a:cubicBezTo>
                    <a:pt x="528" y="160"/>
                    <a:pt x="525" y="159"/>
                    <a:pt x="525" y="158"/>
                  </a:cubicBezTo>
                  <a:moveTo>
                    <a:pt x="343" y="151"/>
                  </a:moveTo>
                  <a:cubicBezTo>
                    <a:pt x="343" y="153"/>
                    <a:pt x="344" y="157"/>
                    <a:pt x="343" y="158"/>
                  </a:cubicBezTo>
                  <a:cubicBezTo>
                    <a:pt x="343" y="157"/>
                    <a:pt x="343" y="157"/>
                    <a:pt x="343" y="157"/>
                  </a:cubicBezTo>
                  <a:cubicBezTo>
                    <a:pt x="344" y="156"/>
                    <a:pt x="343" y="153"/>
                    <a:pt x="343" y="151"/>
                  </a:cubicBezTo>
                  <a:moveTo>
                    <a:pt x="340" y="248"/>
                  </a:moveTo>
                  <a:cubicBezTo>
                    <a:pt x="340" y="248"/>
                    <a:pt x="340" y="248"/>
                    <a:pt x="340" y="248"/>
                  </a:cubicBezTo>
                  <a:cubicBezTo>
                    <a:pt x="340" y="248"/>
                    <a:pt x="340" y="248"/>
                    <a:pt x="340" y="248"/>
                  </a:cubicBezTo>
                  <a:close/>
                  <a:moveTo>
                    <a:pt x="343" y="171"/>
                  </a:moveTo>
                  <a:cubicBezTo>
                    <a:pt x="343" y="171"/>
                    <a:pt x="344" y="171"/>
                    <a:pt x="344" y="171"/>
                  </a:cubicBezTo>
                  <a:cubicBezTo>
                    <a:pt x="344" y="171"/>
                    <a:pt x="343" y="171"/>
                    <a:pt x="343" y="171"/>
                  </a:cubicBezTo>
                  <a:moveTo>
                    <a:pt x="341" y="245"/>
                  </a:moveTo>
                  <a:cubicBezTo>
                    <a:pt x="341" y="244"/>
                    <a:pt x="341" y="244"/>
                    <a:pt x="341" y="244"/>
                  </a:cubicBezTo>
                  <a:cubicBezTo>
                    <a:pt x="341" y="244"/>
                    <a:pt x="341" y="244"/>
                    <a:pt x="341" y="245"/>
                  </a:cubicBezTo>
                  <a:moveTo>
                    <a:pt x="342" y="224"/>
                  </a:moveTo>
                  <a:cubicBezTo>
                    <a:pt x="342" y="224"/>
                    <a:pt x="342" y="224"/>
                    <a:pt x="342" y="224"/>
                  </a:cubicBezTo>
                  <a:cubicBezTo>
                    <a:pt x="342" y="224"/>
                    <a:pt x="342" y="224"/>
                    <a:pt x="342" y="224"/>
                  </a:cubicBezTo>
                  <a:moveTo>
                    <a:pt x="341" y="225"/>
                  </a:moveTo>
                  <a:cubicBezTo>
                    <a:pt x="341" y="225"/>
                    <a:pt x="341" y="225"/>
                    <a:pt x="341" y="225"/>
                  </a:cubicBezTo>
                  <a:cubicBezTo>
                    <a:pt x="341" y="225"/>
                    <a:pt x="341" y="225"/>
                    <a:pt x="341" y="225"/>
                  </a:cubicBezTo>
                  <a:moveTo>
                    <a:pt x="342" y="224"/>
                  </a:moveTo>
                  <a:cubicBezTo>
                    <a:pt x="342" y="224"/>
                    <a:pt x="342" y="224"/>
                    <a:pt x="342" y="224"/>
                  </a:cubicBezTo>
                  <a:cubicBezTo>
                    <a:pt x="342" y="224"/>
                    <a:pt x="342" y="224"/>
                    <a:pt x="342" y="224"/>
                  </a:cubicBezTo>
                  <a:cubicBezTo>
                    <a:pt x="342" y="224"/>
                    <a:pt x="342" y="224"/>
                    <a:pt x="342" y="224"/>
                  </a:cubicBezTo>
                  <a:moveTo>
                    <a:pt x="341" y="221"/>
                  </a:moveTo>
                  <a:cubicBezTo>
                    <a:pt x="341" y="221"/>
                    <a:pt x="341" y="221"/>
                    <a:pt x="341" y="221"/>
                  </a:cubicBezTo>
                  <a:cubicBezTo>
                    <a:pt x="341" y="221"/>
                    <a:pt x="341" y="221"/>
                    <a:pt x="341" y="221"/>
                  </a:cubicBezTo>
                  <a:moveTo>
                    <a:pt x="345" y="172"/>
                  </a:moveTo>
                  <a:cubicBezTo>
                    <a:pt x="345" y="172"/>
                    <a:pt x="345" y="172"/>
                    <a:pt x="345" y="172"/>
                  </a:cubicBezTo>
                  <a:close/>
                  <a:moveTo>
                    <a:pt x="344" y="174"/>
                  </a:moveTo>
                  <a:cubicBezTo>
                    <a:pt x="345" y="173"/>
                    <a:pt x="345" y="173"/>
                    <a:pt x="345" y="173"/>
                  </a:cubicBezTo>
                  <a:cubicBezTo>
                    <a:pt x="345" y="173"/>
                    <a:pt x="345" y="173"/>
                    <a:pt x="344" y="174"/>
                  </a:cubicBezTo>
                  <a:moveTo>
                    <a:pt x="345" y="173"/>
                  </a:moveTo>
                  <a:cubicBezTo>
                    <a:pt x="345" y="173"/>
                    <a:pt x="345" y="173"/>
                    <a:pt x="345" y="173"/>
                  </a:cubicBezTo>
                  <a:cubicBezTo>
                    <a:pt x="345" y="173"/>
                    <a:pt x="345" y="173"/>
                    <a:pt x="345" y="173"/>
                  </a:cubicBezTo>
                  <a:moveTo>
                    <a:pt x="326" y="196"/>
                  </a:moveTo>
                  <a:cubicBezTo>
                    <a:pt x="326" y="196"/>
                    <a:pt x="326" y="196"/>
                    <a:pt x="326" y="196"/>
                  </a:cubicBezTo>
                  <a:cubicBezTo>
                    <a:pt x="326" y="196"/>
                    <a:pt x="326" y="196"/>
                    <a:pt x="326" y="196"/>
                  </a:cubicBezTo>
                  <a:moveTo>
                    <a:pt x="324" y="197"/>
                  </a:moveTo>
                  <a:cubicBezTo>
                    <a:pt x="325" y="197"/>
                    <a:pt x="325" y="197"/>
                    <a:pt x="325" y="197"/>
                  </a:cubicBezTo>
                  <a:cubicBezTo>
                    <a:pt x="325" y="197"/>
                    <a:pt x="325" y="197"/>
                    <a:pt x="324" y="197"/>
                  </a:cubicBezTo>
                  <a:moveTo>
                    <a:pt x="341" y="245"/>
                  </a:moveTo>
                  <a:cubicBezTo>
                    <a:pt x="341" y="245"/>
                    <a:pt x="341" y="245"/>
                    <a:pt x="340" y="245"/>
                  </a:cubicBezTo>
                  <a:cubicBezTo>
                    <a:pt x="341" y="245"/>
                    <a:pt x="341" y="245"/>
                    <a:pt x="341" y="245"/>
                  </a:cubicBezTo>
                  <a:moveTo>
                    <a:pt x="341" y="249"/>
                  </a:moveTo>
                  <a:cubicBezTo>
                    <a:pt x="340" y="249"/>
                    <a:pt x="340" y="249"/>
                    <a:pt x="340" y="249"/>
                  </a:cubicBezTo>
                  <a:cubicBezTo>
                    <a:pt x="340" y="249"/>
                    <a:pt x="340" y="249"/>
                    <a:pt x="341" y="249"/>
                  </a:cubicBezTo>
                  <a:moveTo>
                    <a:pt x="345" y="172"/>
                  </a:moveTo>
                  <a:cubicBezTo>
                    <a:pt x="345" y="172"/>
                    <a:pt x="345" y="172"/>
                    <a:pt x="345" y="172"/>
                  </a:cubicBezTo>
                  <a:cubicBezTo>
                    <a:pt x="345" y="172"/>
                    <a:pt x="345" y="172"/>
                    <a:pt x="345" y="172"/>
                  </a:cubicBezTo>
                  <a:cubicBezTo>
                    <a:pt x="345" y="172"/>
                    <a:pt x="345" y="172"/>
                    <a:pt x="345" y="172"/>
                  </a:cubicBezTo>
                  <a:moveTo>
                    <a:pt x="344" y="171"/>
                  </a:moveTo>
                  <a:cubicBezTo>
                    <a:pt x="344" y="171"/>
                    <a:pt x="344" y="171"/>
                    <a:pt x="344" y="171"/>
                  </a:cubicBezTo>
                  <a:cubicBezTo>
                    <a:pt x="344" y="171"/>
                    <a:pt x="344" y="171"/>
                    <a:pt x="344" y="171"/>
                  </a:cubicBezTo>
                  <a:moveTo>
                    <a:pt x="345" y="171"/>
                  </a:moveTo>
                  <a:cubicBezTo>
                    <a:pt x="345" y="171"/>
                    <a:pt x="345" y="171"/>
                    <a:pt x="345" y="171"/>
                  </a:cubicBezTo>
                  <a:cubicBezTo>
                    <a:pt x="345" y="171"/>
                    <a:pt x="345" y="171"/>
                    <a:pt x="345" y="171"/>
                  </a:cubicBezTo>
                  <a:moveTo>
                    <a:pt x="353" y="123"/>
                  </a:moveTo>
                  <a:cubicBezTo>
                    <a:pt x="352" y="122"/>
                    <a:pt x="352" y="122"/>
                    <a:pt x="352" y="121"/>
                  </a:cubicBezTo>
                  <a:cubicBezTo>
                    <a:pt x="352" y="121"/>
                    <a:pt x="352" y="122"/>
                    <a:pt x="352" y="122"/>
                  </a:cubicBezTo>
                  <a:cubicBezTo>
                    <a:pt x="352" y="123"/>
                    <a:pt x="352" y="123"/>
                    <a:pt x="353" y="123"/>
                  </a:cubicBezTo>
                  <a:moveTo>
                    <a:pt x="353" y="125"/>
                  </a:moveTo>
                  <a:cubicBezTo>
                    <a:pt x="353" y="125"/>
                    <a:pt x="353" y="125"/>
                    <a:pt x="353" y="125"/>
                  </a:cubicBezTo>
                  <a:cubicBezTo>
                    <a:pt x="353" y="125"/>
                    <a:pt x="353" y="125"/>
                    <a:pt x="353" y="125"/>
                  </a:cubicBezTo>
                  <a:moveTo>
                    <a:pt x="353" y="124"/>
                  </a:moveTo>
                  <a:cubicBezTo>
                    <a:pt x="353" y="124"/>
                    <a:pt x="353" y="124"/>
                    <a:pt x="353" y="123"/>
                  </a:cubicBezTo>
                  <a:cubicBezTo>
                    <a:pt x="353" y="124"/>
                    <a:pt x="353" y="124"/>
                    <a:pt x="353" y="124"/>
                  </a:cubicBezTo>
                  <a:moveTo>
                    <a:pt x="352" y="117"/>
                  </a:moveTo>
                  <a:cubicBezTo>
                    <a:pt x="352" y="117"/>
                    <a:pt x="352" y="117"/>
                    <a:pt x="353" y="116"/>
                  </a:cubicBezTo>
                  <a:cubicBezTo>
                    <a:pt x="352" y="117"/>
                    <a:pt x="352" y="117"/>
                    <a:pt x="352" y="117"/>
                  </a:cubicBezTo>
                  <a:moveTo>
                    <a:pt x="352" y="118"/>
                  </a:moveTo>
                  <a:cubicBezTo>
                    <a:pt x="352" y="118"/>
                    <a:pt x="352" y="118"/>
                    <a:pt x="352" y="119"/>
                  </a:cubicBezTo>
                  <a:cubicBezTo>
                    <a:pt x="352" y="118"/>
                    <a:pt x="352" y="118"/>
                    <a:pt x="352" y="118"/>
                  </a:cubicBezTo>
                  <a:moveTo>
                    <a:pt x="352" y="119"/>
                  </a:moveTo>
                  <a:cubicBezTo>
                    <a:pt x="352" y="120"/>
                    <a:pt x="352" y="120"/>
                    <a:pt x="352" y="121"/>
                  </a:cubicBezTo>
                  <a:cubicBezTo>
                    <a:pt x="352" y="120"/>
                    <a:pt x="352" y="120"/>
                    <a:pt x="352" y="119"/>
                  </a:cubicBezTo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3" y="88"/>
                    <a:pt x="353" y="88"/>
                    <a:pt x="353" y="88"/>
                  </a:cubicBezTo>
                  <a:moveTo>
                    <a:pt x="383" y="170"/>
                  </a:moveTo>
                  <a:cubicBezTo>
                    <a:pt x="383" y="170"/>
                    <a:pt x="382" y="170"/>
                    <a:pt x="382" y="170"/>
                  </a:cubicBezTo>
                  <a:cubicBezTo>
                    <a:pt x="382" y="170"/>
                    <a:pt x="383" y="170"/>
                    <a:pt x="383" y="170"/>
                  </a:cubicBezTo>
                  <a:moveTo>
                    <a:pt x="393" y="166"/>
                  </a:moveTo>
                  <a:cubicBezTo>
                    <a:pt x="391" y="167"/>
                    <a:pt x="389" y="167"/>
                    <a:pt x="387" y="168"/>
                  </a:cubicBezTo>
                  <a:cubicBezTo>
                    <a:pt x="385" y="168"/>
                    <a:pt x="384" y="169"/>
                    <a:pt x="383" y="170"/>
                  </a:cubicBezTo>
                  <a:cubicBezTo>
                    <a:pt x="385" y="168"/>
                    <a:pt x="389" y="167"/>
                    <a:pt x="393" y="166"/>
                  </a:cubicBezTo>
                  <a:moveTo>
                    <a:pt x="395" y="166"/>
                  </a:moveTo>
                  <a:cubicBezTo>
                    <a:pt x="395" y="166"/>
                    <a:pt x="395" y="166"/>
                    <a:pt x="395" y="166"/>
                  </a:cubicBezTo>
                  <a:cubicBezTo>
                    <a:pt x="395" y="166"/>
                    <a:pt x="395" y="166"/>
                    <a:pt x="395" y="166"/>
                  </a:cubicBezTo>
                  <a:moveTo>
                    <a:pt x="394" y="166"/>
                  </a:moveTo>
                  <a:cubicBezTo>
                    <a:pt x="394" y="166"/>
                    <a:pt x="394" y="166"/>
                    <a:pt x="394" y="166"/>
                  </a:cubicBezTo>
                  <a:cubicBezTo>
                    <a:pt x="394" y="166"/>
                    <a:pt x="394" y="166"/>
                    <a:pt x="394" y="166"/>
                  </a:cubicBezTo>
                  <a:moveTo>
                    <a:pt x="393" y="166"/>
                  </a:moveTo>
                  <a:cubicBezTo>
                    <a:pt x="393" y="166"/>
                    <a:pt x="393" y="166"/>
                    <a:pt x="393" y="166"/>
                  </a:cubicBezTo>
                  <a:cubicBezTo>
                    <a:pt x="393" y="166"/>
                    <a:pt x="393" y="166"/>
                    <a:pt x="393" y="166"/>
                  </a:cubicBezTo>
                  <a:moveTo>
                    <a:pt x="387" y="61"/>
                  </a:moveTo>
                  <a:cubicBezTo>
                    <a:pt x="387" y="61"/>
                    <a:pt x="388" y="60"/>
                    <a:pt x="388" y="60"/>
                  </a:cubicBezTo>
                  <a:cubicBezTo>
                    <a:pt x="388" y="60"/>
                    <a:pt x="387" y="61"/>
                    <a:pt x="387" y="61"/>
                  </a:cubicBezTo>
                  <a:moveTo>
                    <a:pt x="346" y="82"/>
                  </a:moveTo>
                  <a:cubicBezTo>
                    <a:pt x="346" y="82"/>
                    <a:pt x="346" y="82"/>
                    <a:pt x="346" y="82"/>
                  </a:cubicBezTo>
                  <a:cubicBezTo>
                    <a:pt x="346" y="82"/>
                    <a:pt x="346" y="82"/>
                    <a:pt x="346" y="82"/>
                  </a:cubicBezTo>
                  <a:moveTo>
                    <a:pt x="346" y="83"/>
                  </a:moveTo>
                  <a:cubicBezTo>
                    <a:pt x="346" y="83"/>
                    <a:pt x="346" y="83"/>
                    <a:pt x="347" y="83"/>
                  </a:cubicBezTo>
                  <a:cubicBezTo>
                    <a:pt x="346" y="83"/>
                    <a:pt x="346" y="83"/>
                    <a:pt x="346" y="83"/>
                  </a:cubicBezTo>
                  <a:moveTo>
                    <a:pt x="347" y="83"/>
                  </a:moveTo>
                  <a:cubicBezTo>
                    <a:pt x="347" y="83"/>
                    <a:pt x="347" y="83"/>
                    <a:pt x="347" y="83"/>
                  </a:cubicBezTo>
                  <a:close/>
                  <a:moveTo>
                    <a:pt x="339" y="166"/>
                  </a:moveTo>
                  <a:cubicBezTo>
                    <a:pt x="339" y="166"/>
                    <a:pt x="339" y="166"/>
                    <a:pt x="339" y="166"/>
                  </a:cubicBezTo>
                  <a:cubicBezTo>
                    <a:pt x="339" y="166"/>
                    <a:pt x="339" y="166"/>
                    <a:pt x="339" y="166"/>
                  </a:cubicBezTo>
                  <a:moveTo>
                    <a:pt x="339" y="167"/>
                  </a:moveTo>
                  <a:cubicBezTo>
                    <a:pt x="339" y="167"/>
                    <a:pt x="339" y="167"/>
                    <a:pt x="339" y="167"/>
                  </a:cubicBezTo>
                  <a:cubicBezTo>
                    <a:pt x="339" y="167"/>
                    <a:pt x="339" y="167"/>
                    <a:pt x="339" y="167"/>
                  </a:cubicBezTo>
                  <a:moveTo>
                    <a:pt x="340" y="168"/>
                  </a:moveTo>
                  <a:cubicBezTo>
                    <a:pt x="340" y="168"/>
                    <a:pt x="340" y="168"/>
                    <a:pt x="340" y="168"/>
                  </a:cubicBezTo>
                  <a:cubicBezTo>
                    <a:pt x="340" y="168"/>
                    <a:pt x="340" y="168"/>
                    <a:pt x="340" y="168"/>
                  </a:cubicBezTo>
                  <a:moveTo>
                    <a:pt x="340" y="169"/>
                  </a:moveTo>
                  <a:cubicBezTo>
                    <a:pt x="341" y="169"/>
                    <a:pt x="341" y="169"/>
                    <a:pt x="341" y="169"/>
                  </a:cubicBezTo>
                  <a:cubicBezTo>
                    <a:pt x="341" y="169"/>
                    <a:pt x="341" y="169"/>
                    <a:pt x="341" y="169"/>
                  </a:cubicBezTo>
                  <a:cubicBezTo>
                    <a:pt x="341" y="169"/>
                    <a:pt x="341" y="169"/>
                    <a:pt x="340" y="169"/>
                  </a:cubicBezTo>
                  <a:moveTo>
                    <a:pt x="342" y="170"/>
                  </a:moveTo>
                  <a:cubicBezTo>
                    <a:pt x="342" y="170"/>
                    <a:pt x="342" y="170"/>
                    <a:pt x="342" y="170"/>
                  </a:cubicBezTo>
                  <a:cubicBezTo>
                    <a:pt x="342" y="170"/>
                    <a:pt x="342" y="170"/>
                    <a:pt x="342" y="170"/>
                  </a:cubicBezTo>
                  <a:moveTo>
                    <a:pt x="284" y="165"/>
                  </a:moveTo>
                  <a:cubicBezTo>
                    <a:pt x="284" y="165"/>
                    <a:pt x="284" y="165"/>
                    <a:pt x="284" y="165"/>
                  </a:cubicBezTo>
                  <a:cubicBezTo>
                    <a:pt x="284" y="165"/>
                    <a:pt x="284" y="165"/>
                    <a:pt x="284" y="165"/>
                  </a:cubicBezTo>
                  <a:moveTo>
                    <a:pt x="277" y="189"/>
                  </a:moveTo>
                  <a:cubicBezTo>
                    <a:pt x="276" y="189"/>
                    <a:pt x="276" y="189"/>
                    <a:pt x="276" y="189"/>
                  </a:cubicBezTo>
                  <a:cubicBezTo>
                    <a:pt x="276" y="189"/>
                    <a:pt x="276" y="189"/>
                    <a:pt x="277" y="189"/>
                  </a:cubicBezTo>
                  <a:moveTo>
                    <a:pt x="277" y="189"/>
                  </a:moveTo>
                  <a:cubicBezTo>
                    <a:pt x="277" y="189"/>
                    <a:pt x="277" y="189"/>
                    <a:pt x="277" y="189"/>
                  </a:cubicBezTo>
                  <a:cubicBezTo>
                    <a:pt x="277" y="189"/>
                    <a:pt x="277" y="189"/>
                    <a:pt x="277" y="189"/>
                  </a:cubicBezTo>
                  <a:moveTo>
                    <a:pt x="277" y="190"/>
                  </a:moveTo>
                  <a:cubicBezTo>
                    <a:pt x="277" y="190"/>
                    <a:pt x="277" y="190"/>
                    <a:pt x="277" y="190"/>
                  </a:cubicBezTo>
                  <a:cubicBezTo>
                    <a:pt x="277" y="190"/>
                    <a:pt x="277" y="190"/>
                    <a:pt x="277" y="190"/>
                  </a:cubicBezTo>
                  <a:moveTo>
                    <a:pt x="278" y="193"/>
                  </a:moveTo>
                  <a:cubicBezTo>
                    <a:pt x="278" y="193"/>
                    <a:pt x="278" y="193"/>
                    <a:pt x="277" y="194"/>
                  </a:cubicBezTo>
                  <a:cubicBezTo>
                    <a:pt x="278" y="193"/>
                    <a:pt x="278" y="193"/>
                    <a:pt x="279" y="193"/>
                  </a:cubicBezTo>
                  <a:cubicBezTo>
                    <a:pt x="278" y="193"/>
                    <a:pt x="278" y="193"/>
                    <a:pt x="278" y="193"/>
                  </a:cubicBezTo>
                  <a:moveTo>
                    <a:pt x="303" y="151"/>
                  </a:moveTo>
                  <a:cubicBezTo>
                    <a:pt x="303" y="151"/>
                    <a:pt x="303" y="151"/>
                    <a:pt x="303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1"/>
                    <a:pt x="303" y="151"/>
                    <a:pt x="303" y="151"/>
                  </a:cubicBezTo>
                  <a:moveTo>
                    <a:pt x="283" y="163"/>
                  </a:moveTo>
                  <a:cubicBezTo>
                    <a:pt x="283" y="163"/>
                    <a:pt x="283" y="164"/>
                    <a:pt x="283" y="165"/>
                  </a:cubicBezTo>
                  <a:cubicBezTo>
                    <a:pt x="283" y="164"/>
                    <a:pt x="283" y="163"/>
                    <a:pt x="283" y="163"/>
                  </a:cubicBezTo>
                  <a:moveTo>
                    <a:pt x="249" y="166"/>
                  </a:moveTo>
                  <a:cubicBezTo>
                    <a:pt x="249" y="166"/>
                    <a:pt x="249" y="167"/>
                    <a:pt x="249" y="167"/>
                  </a:cubicBezTo>
                  <a:cubicBezTo>
                    <a:pt x="249" y="167"/>
                    <a:pt x="249" y="166"/>
                    <a:pt x="249" y="166"/>
                  </a:cubicBezTo>
                  <a:moveTo>
                    <a:pt x="249" y="167"/>
                  </a:moveTo>
                  <a:cubicBezTo>
                    <a:pt x="249" y="167"/>
                    <a:pt x="248" y="167"/>
                    <a:pt x="248" y="167"/>
                  </a:cubicBezTo>
                  <a:cubicBezTo>
                    <a:pt x="248" y="167"/>
                    <a:pt x="249" y="167"/>
                    <a:pt x="249" y="167"/>
                  </a:cubicBezTo>
                  <a:moveTo>
                    <a:pt x="248" y="167"/>
                  </a:moveTo>
                  <a:cubicBezTo>
                    <a:pt x="248" y="168"/>
                    <a:pt x="248" y="168"/>
                    <a:pt x="248" y="168"/>
                  </a:cubicBezTo>
                  <a:cubicBezTo>
                    <a:pt x="248" y="168"/>
                    <a:pt x="248" y="168"/>
                    <a:pt x="248" y="167"/>
                  </a:cubicBezTo>
                  <a:moveTo>
                    <a:pt x="276" y="189"/>
                  </a:moveTo>
                  <a:cubicBezTo>
                    <a:pt x="276" y="189"/>
                    <a:pt x="276" y="189"/>
                    <a:pt x="276" y="189"/>
                  </a:cubicBezTo>
                  <a:cubicBezTo>
                    <a:pt x="276" y="189"/>
                    <a:pt x="276" y="189"/>
                    <a:pt x="276" y="189"/>
                  </a:cubicBezTo>
                  <a:cubicBezTo>
                    <a:pt x="276" y="189"/>
                    <a:pt x="276" y="189"/>
                    <a:pt x="276" y="189"/>
                  </a:cubicBezTo>
                  <a:moveTo>
                    <a:pt x="277" y="194"/>
                  </a:moveTo>
                  <a:cubicBezTo>
                    <a:pt x="277" y="194"/>
                    <a:pt x="276" y="194"/>
                    <a:pt x="276" y="195"/>
                  </a:cubicBezTo>
                  <a:cubicBezTo>
                    <a:pt x="276" y="194"/>
                    <a:pt x="277" y="194"/>
                    <a:pt x="277" y="194"/>
                  </a:cubicBezTo>
                  <a:moveTo>
                    <a:pt x="276" y="195"/>
                  </a:moveTo>
                  <a:cubicBezTo>
                    <a:pt x="276" y="195"/>
                    <a:pt x="275" y="195"/>
                    <a:pt x="275" y="195"/>
                  </a:cubicBezTo>
                  <a:lnTo>
                    <a:pt x="276" y="195"/>
                  </a:lnTo>
                  <a:close/>
                  <a:moveTo>
                    <a:pt x="275" y="196"/>
                  </a:moveTo>
                  <a:cubicBezTo>
                    <a:pt x="275" y="196"/>
                    <a:pt x="274" y="196"/>
                    <a:pt x="274" y="196"/>
                  </a:cubicBezTo>
                  <a:cubicBezTo>
                    <a:pt x="274" y="196"/>
                    <a:pt x="275" y="196"/>
                    <a:pt x="275" y="196"/>
                  </a:cubicBezTo>
                  <a:moveTo>
                    <a:pt x="274" y="196"/>
                  </a:moveTo>
                  <a:cubicBezTo>
                    <a:pt x="274" y="196"/>
                    <a:pt x="273" y="197"/>
                    <a:pt x="273" y="197"/>
                  </a:cubicBezTo>
                  <a:cubicBezTo>
                    <a:pt x="273" y="197"/>
                    <a:pt x="274" y="196"/>
                    <a:pt x="274" y="196"/>
                  </a:cubicBezTo>
                  <a:moveTo>
                    <a:pt x="273" y="197"/>
                  </a:moveTo>
                  <a:cubicBezTo>
                    <a:pt x="273" y="197"/>
                    <a:pt x="272" y="197"/>
                    <a:pt x="272" y="197"/>
                  </a:cubicBezTo>
                  <a:cubicBezTo>
                    <a:pt x="272" y="197"/>
                    <a:pt x="273" y="197"/>
                    <a:pt x="273" y="197"/>
                  </a:cubicBezTo>
                  <a:moveTo>
                    <a:pt x="299" y="202"/>
                  </a:moveTo>
                  <a:cubicBezTo>
                    <a:pt x="300" y="202"/>
                    <a:pt x="300" y="201"/>
                    <a:pt x="301" y="201"/>
                  </a:cubicBezTo>
                  <a:cubicBezTo>
                    <a:pt x="300" y="201"/>
                    <a:pt x="300" y="202"/>
                    <a:pt x="299" y="202"/>
                  </a:cubicBezTo>
                  <a:moveTo>
                    <a:pt x="308" y="216"/>
                  </a:moveTo>
                  <a:cubicBezTo>
                    <a:pt x="309" y="217"/>
                    <a:pt x="309" y="217"/>
                    <a:pt x="309" y="218"/>
                  </a:cubicBezTo>
                  <a:cubicBezTo>
                    <a:pt x="309" y="218"/>
                    <a:pt x="309" y="217"/>
                    <a:pt x="309" y="217"/>
                  </a:cubicBezTo>
                  <a:cubicBezTo>
                    <a:pt x="309" y="217"/>
                    <a:pt x="309" y="216"/>
                    <a:pt x="308" y="216"/>
                  </a:cubicBezTo>
                  <a:moveTo>
                    <a:pt x="308" y="215"/>
                  </a:moveTo>
                  <a:cubicBezTo>
                    <a:pt x="308" y="216"/>
                    <a:pt x="308" y="216"/>
                    <a:pt x="308" y="216"/>
                  </a:cubicBezTo>
                  <a:cubicBezTo>
                    <a:pt x="308" y="216"/>
                    <a:pt x="308" y="216"/>
                    <a:pt x="308" y="215"/>
                  </a:cubicBezTo>
                  <a:moveTo>
                    <a:pt x="308" y="229"/>
                  </a:moveTo>
                  <a:cubicBezTo>
                    <a:pt x="308" y="229"/>
                    <a:pt x="308" y="229"/>
                    <a:pt x="308" y="229"/>
                  </a:cubicBezTo>
                  <a:cubicBezTo>
                    <a:pt x="308" y="229"/>
                    <a:pt x="308" y="229"/>
                    <a:pt x="308" y="229"/>
                  </a:cubicBezTo>
                  <a:moveTo>
                    <a:pt x="308" y="230"/>
                  </a:moveTo>
                  <a:cubicBezTo>
                    <a:pt x="308" y="230"/>
                    <a:pt x="308" y="230"/>
                    <a:pt x="308" y="230"/>
                  </a:cubicBezTo>
                  <a:cubicBezTo>
                    <a:pt x="308" y="230"/>
                    <a:pt x="308" y="230"/>
                    <a:pt x="308" y="230"/>
                  </a:cubicBezTo>
                  <a:moveTo>
                    <a:pt x="308" y="231"/>
                  </a:moveTo>
                  <a:cubicBezTo>
                    <a:pt x="308" y="231"/>
                    <a:pt x="308" y="231"/>
                    <a:pt x="308" y="231"/>
                  </a:cubicBezTo>
                  <a:cubicBezTo>
                    <a:pt x="308" y="231"/>
                    <a:pt x="308" y="231"/>
                    <a:pt x="308" y="231"/>
                  </a:cubicBezTo>
                  <a:moveTo>
                    <a:pt x="308" y="231"/>
                  </a:moveTo>
                  <a:cubicBezTo>
                    <a:pt x="308" y="231"/>
                    <a:pt x="308" y="231"/>
                    <a:pt x="308" y="231"/>
                  </a:cubicBezTo>
                  <a:cubicBezTo>
                    <a:pt x="308" y="231"/>
                    <a:pt x="308" y="231"/>
                    <a:pt x="308" y="231"/>
                  </a:cubicBezTo>
                  <a:moveTo>
                    <a:pt x="309" y="221"/>
                  </a:moveTo>
                  <a:cubicBezTo>
                    <a:pt x="309" y="221"/>
                    <a:pt x="309" y="222"/>
                    <a:pt x="309" y="222"/>
                  </a:cubicBezTo>
                  <a:cubicBezTo>
                    <a:pt x="309" y="222"/>
                    <a:pt x="309" y="221"/>
                    <a:pt x="309" y="221"/>
                  </a:cubicBezTo>
                  <a:moveTo>
                    <a:pt x="309" y="223"/>
                  </a:moveTo>
                  <a:cubicBezTo>
                    <a:pt x="309" y="223"/>
                    <a:pt x="309" y="223"/>
                    <a:pt x="309" y="223"/>
                  </a:cubicBezTo>
                  <a:cubicBezTo>
                    <a:pt x="309" y="223"/>
                    <a:pt x="309" y="223"/>
                    <a:pt x="309" y="223"/>
                  </a:cubicBezTo>
                  <a:moveTo>
                    <a:pt x="309" y="224"/>
                  </a:moveTo>
                  <a:cubicBezTo>
                    <a:pt x="309" y="224"/>
                    <a:pt x="309" y="224"/>
                    <a:pt x="309" y="225"/>
                  </a:cubicBezTo>
                  <a:cubicBezTo>
                    <a:pt x="309" y="224"/>
                    <a:pt x="309" y="224"/>
                    <a:pt x="309" y="224"/>
                  </a:cubicBezTo>
                  <a:moveTo>
                    <a:pt x="309" y="225"/>
                  </a:moveTo>
                  <a:cubicBezTo>
                    <a:pt x="309" y="226"/>
                    <a:pt x="309" y="226"/>
                    <a:pt x="309" y="226"/>
                  </a:cubicBezTo>
                  <a:cubicBezTo>
                    <a:pt x="309" y="226"/>
                    <a:pt x="309" y="226"/>
                    <a:pt x="309" y="225"/>
                  </a:cubicBezTo>
                  <a:moveTo>
                    <a:pt x="309" y="227"/>
                  </a:moveTo>
                  <a:cubicBezTo>
                    <a:pt x="309" y="227"/>
                    <a:pt x="309" y="227"/>
                    <a:pt x="309" y="227"/>
                  </a:cubicBezTo>
                  <a:cubicBezTo>
                    <a:pt x="309" y="227"/>
                    <a:pt x="309" y="227"/>
                    <a:pt x="309" y="227"/>
                  </a:cubicBezTo>
                  <a:moveTo>
                    <a:pt x="309" y="218"/>
                  </a:moveTo>
                  <a:cubicBezTo>
                    <a:pt x="309" y="219"/>
                    <a:pt x="309" y="219"/>
                    <a:pt x="309" y="219"/>
                  </a:cubicBezTo>
                  <a:cubicBezTo>
                    <a:pt x="309" y="219"/>
                    <a:pt x="309" y="219"/>
                    <a:pt x="309" y="218"/>
                  </a:cubicBezTo>
                  <a:moveTo>
                    <a:pt x="309" y="219"/>
                  </a:moveTo>
                  <a:cubicBezTo>
                    <a:pt x="309" y="220"/>
                    <a:pt x="309" y="220"/>
                    <a:pt x="309" y="220"/>
                  </a:cubicBezTo>
                  <a:cubicBezTo>
                    <a:pt x="309" y="220"/>
                    <a:pt x="309" y="220"/>
                    <a:pt x="309" y="219"/>
                  </a:cubicBezTo>
                  <a:moveTo>
                    <a:pt x="302" y="201"/>
                  </a:moveTo>
                  <a:cubicBezTo>
                    <a:pt x="302" y="201"/>
                    <a:pt x="302" y="201"/>
                    <a:pt x="302" y="201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1"/>
                    <a:pt x="302" y="201"/>
                    <a:pt x="302" y="201"/>
                  </a:cubicBezTo>
                  <a:moveTo>
                    <a:pt x="320" y="249"/>
                  </a:moveTo>
                  <a:cubicBezTo>
                    <a:pt x="320" y="249"/>
                    <a:pt x="320" y="249"/>
                    <a:pt x="320" y="249"/>
                  </a:cubicBezTo>
                  <a:cubicBezTo>
                    <a:pt x="320" y="249"/>
                    <a:pt x="320" y="249"/>
                    <a:pt x="320" y="249"/>
                  </a:cubicBezTo>
                  <a:moveTo>
                    <a:pt x="319" y="249"/>
                  </a:moveTo>
                  <a:cubicBezTo>
                    <a:pt x="319" y="248"/>
                    <a:pt x="319" y="248"/>
                    <a:pt x="318" y="248"/>
                  </a:cubicBezTo>
                  <a:cubicBezTo>
                    <a:pt x="319" y="248"/>
                    <a:pt x="319" y="248"/>
                    <a:pt x="319" y="249"/>
                  </a:cubicBezTo>
                  <a:moveTo>
                    <a:pt x="318" y="248"/>
                  </a:moveTo>
                  <a:cubicBezTo>
                    <a:pt x="317" y="248"/>
                    <a:pt x="317" y="247"/>
                    <a:pt x="317" y="247"/>
                  </a:cubicBezTo>
                  <a:cubicBezTo>
                    <a:pt x="317" y="247"/>
                    <a:pt x="317" y="248"/>
                    <a:pt x="318" y="248"/>
                  </a:cubicBezTo>
                  <a:moveTo>
                    <a:pt x="340" y="247"/>
                  </a:moveTo>
                  <a:cubicBezTo>
                    <a:pt x="340" y="247"/>
                    <a:pt x="340" y="247"/>
                    <a:pt x="340" y="247"/>
                  </a:cubicBezTo>
                  <a:cubicBezTo>
                    <a:pt x="340" y="247"/>
                    <a:pt x="340" y="247"/>
                    <a:pt x="340" y="247"/>
                  </a:cubicBezTo>
                  <a:close/>
                  <a:moveTo>
                    <a:pt x="383" y="254"/>
                  </a:moveTo>
                  <a:cubicBezTo>
                    <a:pt x="383" y="254"/>
                    <a:pt x="383" y="254"/>
                    <a:pt x="383" y="254"/>
                  </a:cubicBezTo>
                  <a:cubicBezTo>
                    <a:pt x="383" y="254"/>
                    <a:pt x="383" y="254"/>
                    <a:pt x="383" y="254"/>
                  </a:cubicBezTo>
                  <a:moveTo>
                    <a:pt x="383" y="255"/>
                  </a:moveTo>
                  <a:cubicBezTo>
                    <a:pt x="383" y="255"/>
                    <a:pt x="383" y="255"/>
                    <a:pt x="383" y="256"/>
                  </a:cubicBezTo>
                  <a:cubicBezTo>
                    <a:pt x="383" y="255"/>
                    <a:pt x="383" y="255"/>
                    <a:pt x="383" y="255"/>
                  </a:cubicBezTo>
                  <a:moveTo>
                    <a:pt x="383" y="256"/>
                  </a:moveTo>
                  <a:cubicBezTo>
                    <a:pt x="384" y="256"/>
                    <a:pt x="384" y="257"/>
                    <a:pt x="384" y="257"/>
                  </a:cubicBezTo>
                  <a:cubicBezTo>
                    <a:pt x="384" y="257"/>
                    <a:pt x="384" y="256"/>
                    <a:pt x="383" y="256"/>
                  </a:cubicBezTo>
                  <a:cubicBezTo>
                    <a:pt x="383" y="256"/>
                    <a:pt x="383" y="256"/>
                    <a:pt x="383" y="256"/>
                  </a:cubicBezTo>
                  <a:moveTo>
                    <a:pt x="383" y="254"/>
                  </a:moveTo>
                  <a:cubicBezTo>
                    <a:pt x="383" y="254"/>
                    <a:pt x="383" y="254"/>
                    <a:pt x="383" y="254"/>
                  </a:cubicBezTo>
                  <a:cubicBezTo>
                    <a:pt x="383" y="254"/>
                    <a:pt x="383" y="254"/>
                    <a:pt x="383" y="254"/>
                  </a:cubicBezTo>
                  <a:moveTo>
                    <a:pt x="403" y="207"/>
                  </a:moveTo>
                  <a:cubicBezTo>
                    <a:pt x="403" y="207"/>
                    <a:pt x="403" y="207"/>
                    <a:pt x="403" y="207"/>
                  </a:cubicBezTo>
                  <a:cubicBezTo>
                    <a:pt x="403" y="207"/>
                    <a:pt x="403" y="206"/>
                    <a:pt x="403" y="206"/>
                  </a:cubicBezTo>
                  <a:cubicBezTo>
                    <a:pt x="403" y="206"/>
                    <a:pt x="403" y="207"/>
                    <a:pt x="403" y="207"/>
                  </a:cubicBezTo>
                  <a:moveTo>
                    <a:pt x="409" y="197"/>
                  </a:moveTo>
                  <a:cubicBezTo>
                    <a:pt x="409" y="198"/>
                    <a:pt x="409" y="198"/>
                    <a:pt x="409" y="198"/>
                  </a:cubicBezTo>
                  <a:cubicBezTo>
                    <a:pt x="409" y="198"/>
                    <a:pt x="409" y="198"/>
                    <a:pt x="409" y="197"/>
                  </a:cubicBezTo>
                  <a:moveTo>
                    <a:pt x="409" y="198"/>
                  </a:moveTo>
                  <a:cubicBezTo>
                    <a:pt x="409" y="198"/>
                    <a:pt x="408" y="199"/>
                    <a:pt x="408" y="199"/>
                  </a:cubicBezTo>
                  <a:cubicBezTo>
                    <a:pt x="408" y="199"/>
                    <a:pt x="409" y="198"/>
                    <a:pt x="409" y="198"/>
                  </a:cubicBezTo>
                  <a:moveTo>
                    <a:pt x="408" y="199"/>
                  </a:moveTo>
                  <a:cubicBezTo>
                    <a:pt x="408" y="200"/>
                    <a:pt x="408" y="200"/>
                    <a:pt x="408" y="200"/>
                  </a:cubicBezTo>
                  <a:cubicBezTo>
                    <a:pt x="408" y="200"/>
                    <a:pt x="408" y="200"/>
                    <a:pt x="408" y="199"/>
                  </a:cubicBezTo>
                  <a:moveTo>
                    <a:pt x="407" y="201"/>
                  </a:moveTo>
                  <a:cubicBezTo>
                    <a:pt x="407" y="201"/>
                    <a:pt x="407" y="201"/>
                    <a:pt x="407" y="202"/>
                  </a:cubicBezTo>
                  <a:cubicBezTo>
                    <a:pt x="407" y="201"/>
                    <a:pt x="407" y="201"/>
                    <a:pt x="407" y="201"/>
                  </a:cubicBezTo>
                  <a:moveTo>
                    <a:pt x="406" y="202"/>
                  </a:moveTo>
                  <a:cubicBezTo>
                    <a:pt x="406" y="203"/>
                    <a:pt x="406" y="203"/>
                    <a:pt x="406" y="203"/>
                  </a:cubicBezTo>
                  <a:cubicBezTo>
                    <a:pt x="406" y="203"/>
                    <a:pt x="406" y="203"/>
                    <a:pt x="406" y="202"/>
                  </a:cubicBezTo>
                  <a:moveTo>
                    <a:pt x="405" y="204"/>
                  </a:moveTo>
                  <a:cubicBezTo>
                    <a:pt x="405" y="204"/>
                    <a:pt x="405" y="204"/>
                    <a:pt x="405" y="204"/>
                  </a:cubicBezTo>
                  <a:cubicBezTo>
                    <a:pt x="405" y="204"/>
                    <a:pt x="405" y="204"/>
                    <a:pt x="405" y="204"/>
                  </a:cubicBezTo>
                  <a:moveTo>
                    <a:pt x="404" y="205"/>
                  </a:moveTo>
                  <a:cubicBezTo>
                    <a:pt x="404" y="205"/>
                    <a:pt x="404" y="206"/>
                    <a:pt x="404" y="206"/>
                  </a:cubicBezTo>
                  <a:cubicBezTo>
                    <a:pt x="404" y="206"/>
                    <a:pt x="404" y="205"/>
                    <a:pt x="404" y="205"/>
                  </a:cubicBezTo>
                  <a:moveTo>
                    <a:pt x="345" y="82"/>
                  </a:moveTo>
                  <a:cubicBezTo>
                    <a:pt x="345" y="82"/>
                    <a:pt x="345" y="82"/>
                    <a:pt x="345" y="82"/>
                  </a:cubicBezTo>
                  <a:cubicBezTo>
                    <a:pt x="345" y="82"/>
                    <a:pt x="345" y="82"/>
                    <a:pt x="345" y="82"/>
                  </a:cubicBezTo>
                  <a:moveTo>
                    <a:pt x="345" y="82"/>
                  </a:moveTo>
                  <a:cubicBezTo>
                    <a:pt x="345" y="82"/>
                    <a:pt x="345" y="82"/>
                    <a:pt x="345" y="82"/>
                  </a:cubicBezTo>
                  <a:cubicBezTo>
                    <a:pt x="345" y="82"/>
                    <a:pt x="345" y="82"/>
                    <a:pt x="345" y="82"/>
                  </a:cubicBezTo>
                  <a:moveTo>
                    <a:pt x="343" y="150"/>
                  </a:moveTo>
                  <a:cubicBezTo>
                    <a:pt x="343" y="150"/>
                    <a:pt x="343" y="151"/>
                    <a:pt x="343" y="151"/>
                  </a:cubicBezTo>
                  <a:cubicBezTo>
                    <a:pt x="343" y="151"/>
                    <a:pt x="343" y="150"/>
                    <a:pt x="343" y="150"/>
                  </a:cubicBezTo>
                  <a:moveTo>
                    <a:pt x="303" y="152"/>
                  </a:moveTo>
                  <a:cubicBezTo>
                    <a:pt x="304" y="152"/>
                    <a:pt x="304" y="152"/>
                    <a:pt x="304" y="152"/>
                  </a:cubicBezTo>
                  <a:cubicBezTo>
                    <a:pt x="304" y="152"/>
                    <a:pt x="304" y="152"/>
                    <a:pt x="303" y="152"/>
                  </a:cubicBezTo>
                  <a:moveTo>
                    <a:pt x="301" y="147"/>
                  </a:move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1" y="147"/>
                  </a:cubicBezTo>
                  <a:moveTo>
                    <a:pt x="300" y="147"/>
                  </a:move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moveTo>
                    <a:pt x="265" y="126"/>
                  </a:moveTo>
                  <a:cubicBezTo>
                    <a:pt x="265" y="126"/>
                    <a:pt x="264" y="126"/>
                    <a:pt x="264" y="126"/>
                  </a:cubicBezTo>
                  <a:cubicBezTo>
                    <a:pt x="264" y="126"/>
                    <a:pt x="265" y="126"/>
                    <a:pt x="265" y="126"/>
                  </a:cubicBezTo>
                  <a:moveTo>
                    <a:pt x="265" y="128"/>
                  </a:moveTo>
                  <a:cubicBezTo>
                    <a:pt x="265" y="128"/>
                    <a:pt x="265" y="127"/>
                    <a:pt x="265" y="127"/>
                  </a:cubicBezTo>
                  <a:cubicBezTo>
                    <a:pt x="265" y="127"/>
                    <a:pt x="265" y="128"/>
                    <a:pt x="265" y="128"/>
                  </a:cubicBezTo>
                  <a:moveTo>
                    <a:pt x="265" y="127"/>
                  </a:moveTo>
                  <a:cubicBezTo>
                    <a:pt x="265" y="127"/>
                    <a:pt x="265" y="127"/>
                    <a:pt x="265" y="127"/>
                  </a:cubicBezTo>
                  <a:cubicBezTo>
                    <a:pt x="265" y="127"/>
                    <a:pt x="265" y="127"/>
                    <a:pt x="265" y="127"/>
                  </a:cubicBezTo>
                  <a:moveTo>
                    <a:pt x="209" y="180"/>
                  </a:moveTo>
                  <a:cubicBezTo>
                    <a:pt x="209" y="180"/>
                    <a:pt x="209" y="180"/>
                    <a:pt x="209" y="180"/>
                  </a:cubicBezTo>
                  <a:cubicBezTo>
                    <a:pt x="209" y="180"/>
                    <a:pt x="209" y="180"/>
                    <a:pt x="209" y="180"/>
                  </a:cubicBezTo>
                  <a:moveTo>
                    <a:pt x="209" y="180"/>
                  </a:moveTo>
                  <a:cubicBezTo>
                    <a:pt x="209" y="180"/>
                    <a:pt x="210" y="180"/>
                    <a:pt x="210" y="180"/>
                  </a:cubicBezTo>
                  <a:cubicBezTo>
                    <a:pt x="210" y="180"/>
                    <a:pt x="209" y="180"/>
                    <a:pt x="209" y="180"/>
                  </a:cubicBezTo>
                  <a:moveTo>
                    <a:pt x="217" y="188"/>
                  </a:moveTo>
                  <a:cubicBezTo>
                    <a:pt x="217" y="188"/>
                    <a:pt x="216" y="188"/>
                    <a:pt x="216" y="188"/>
                  </a:cubicBezTo>
                  <a:cubicBezTo>
                    <a:pt x="216" y="188"/>
                    <a:pt x="217" y="188"/>
                    <a:pt x="217" y="188"/>
                  </a:cubicBezTo>
                  <a:moveTo>
                    <a:pt x="216" y="190"/>
                  </a:moveTo>
                  <a:cubicBezTo>
                    <a:pt x="216" y="190"/>
                    <a:pt x="216" y="190"/>
                    <a:pt x="216" y="190"/>
                  </a:cubicBezTo>
                  <a:close/>
                  <a:moveTo>
                    <a:pt x="215" y="188"/>
                  </a:moveTo>
                  <a:cubicBezTo>
                    <a:pt x="215" y="188"/>
                    <a:pt x="215" y="188"/>
                    <a:pt x="215" y="188"/>
                  </a:cubicBezTo>
                  <a:cubicBezTo>
                    <a:pt x="215" y="188"/>
                    <a:pt x="215" y="188"/>
                    <a:pt x="215" y="188"/>
                  </a:cubicBezTo>
                  <a:moveTo>
                    <a:pt x="187" y="172"/>
                  </a:moveTo>
                  <a:cubicBezTo>
                    <a:pt x="187" y="173"/>
                    <a:pt x="187" y="173"/>
                    <a:pt x="187" y="174"/>
                  </a:cubicBezTo>
                  <a:cubicBezTo>
                    <a:pt x="187" y="173"/>
                    <a:pt x="187" y="173"/>
                    <a:pt x="187" y="172"/>
                  </a:cubicBezTo>
                  <a:moveTo>
                    <a:pt x="187" y="174"/>
                  </a:moveTo>
                  <a:cubicBezTo>
                    <a:pt x="187" y="174"/>
                    <a:pt x="187" y="175"/>
                    <a:pt x="187" y="175"/>
                  </a:cubicBezTo>
                  <a:cubicBezTo>
                    <a:pt x="187" y="175"/>
                    <a:pt x="187" y="174"/>
                    <a:pt x="187" y="174"/>
                  </a:cubicBezTo>
                  <a:moveTo>
                    <a:pt x="185" y="180"/>
                  </a:moveTo>
                  <a:cubicBezTo>
                    <a:pt x="185" y="180"/>
                    <a:pt x="185" y="180"/>
                    <a:pt x="185" y="180"/>
                  </a:cubicBezTo>
                  <a:cubicBezTo>
                    <a:pt x="185" y="180"/>
                    <a:pt x="185" y="180"/>
                    <a:pt x="185" y="180"/>
                  </a:cubicBezTo>
                  <a:moveTo>
                    <a:pt x="169" y="144"/>
                  </a:moveTo>
                  <a:cubicBezTo>
                    <a:pt x="169" y="144"/>
                    <a:pt x="169" y="144"/>
                    <a:pt x="169" y="144"/>
                  </a:cubicBezTo>
                  <a:close/>
                  <a:moveTo>
                    <a:pt x="176" y="154"/>
                  </a:move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moveTo>
                    <a:pt x="171" y="143"/>
                  </a:move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moveTo>
                    <a:pt x="172" y="142"/>
                  </a:moveTo>
                  <a:cubicBezTo>
                    <a:pt x="172" y="142"/>
                    <a:pt x="172" y="142"/>
                    <a:pt x="173" y="141"/>
                  </a:cubicBezTo>
                  <a:cubicBezTo>
                    <a:pt x="172" y="142"/>
                    <a:pt x="172" y="142"/>
                    <a:pt x="172" y="142"/>
                  </a:cubicBezTo>
                  <a:moveTo>
                    <a:pt x="173" y="141"/>
                  </a:moveTo>
                  <a:cubicBezTo>
                    <a:pt x="173" y="141"/>
                    <a:pt x="173" y="141"/>
                    <a:pt x="173" y="140"/>
                  </a:cubicBezTo>
                  <a:cubicBezTo>
                    <a:pt x="173" y="141"/>
                    <a:pt x="173" y="141"/>
                    <a:pt x="173" y="141"/>
                  </a:cubicBezTo>
                  <a:moveTo>
                    <a:pt x="182" y="208"/>
                  </a:moveTo>
                  <a:cubicBezTo>
                    <a:pt x="180" y="207"/>
                    <a:pt x="179" y="205"/>
                    <a:pt x="180" y="203"/>
                  </a:cubicBezTo>
                  <a:cubicBezTo>
                    <a:pt x="180" y="203"/>
                    <a:pt x="180" y="203"/>
                    <a:pt x="180" y="203"/>
                  </a:cubicBezTo>
                  <a:cubicBezTo>
                    <a:pt x="180" y="205"/>
                    <a:pt x="180" y="207"/>
                    <a:pt x="182" y="208"/>
                  </a:cubicBezTo>
                  <a:moveTo>
                    <a:pt x="171" y="125"/>
                  </a:move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5"/>
                  </a:cubicBezTo>
                  <a:moveTo>
                    <a:pt x="171" y="129"/>
                  </a:moveTo>
                  <a:cubicBezTo>
                    <a:pt x="170" y="131"/>
                    <a:pt x="170" y="133"/>
                    <a:pt x="170" y="134"/>
                  </a:cubicBezTo>
                  <a:cubicBezTo>
                    <a:pt x="170" y="134"/>
                    <a:pt x="170" y="134"/>
                    <a:pt x="170" y="133"/>
                  </a:cubicBezTo>
                  <a:cubicBezTo>
                    <a:pt x="170" y="132"/>
                    <a:pt x="170" y="130"/>
                    <a:pt x="171" y="129"/>
                  </a:cubicBezTo>
                  <a:moveTo>
                    <a:pt x="171" y="126"/>
                  </a:move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6"/>
                  </a:cubicBezTo>
                  <a:moveTo>
                    <a:pt x="171" y="127"/>
                  </a:move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7"/>
                  </a:cubicBezTo>
                  <a:moveTo>
                    <a:pt x="166" y="153"/>
                  </a:moveTo>
                  <a:cubicBezTo>
                    <a:pt x="166" y="153"/>
                    <a:pt x="166" y="153"/>
                    <a:pt x="166" y="153"/>
                  </a:cubicBezTo>
                  <a:close/>
                  <a:moveTo>
                    <a:pt x="219" y="189"/>
                  </a:moveTo>
                  <a:cubicBezTo>
                    <a:pt x="219" y="188"/>
                    <a:pt x="218" y="188"/>
                    <a:pt x="217" y="188"/>
                  </a:cubicBezTo>
                  <a:cubicBezTo>
                    <a:pt x="218" y="188"/>
                    <a:pt x="220" y="189"/>
                    <a:pt x="221" y="189"/>
                  </a:cubicBezTo>
                  <a:cubicBezTo>
                    <a:pt x="220" y="189"/>
                    <a:pt x="220" y="189"/>
                    <a:pt x="219" y="189"/>
                  </a:cubicBezTo>
                  <a:moveTo>
                    <a:pt x="313" y="245"/>
                  </a:moveTo>
                  <a:cubicBezTo>
                    <a:pt x="312" y="245"/>
                    <a:pt x="312" y="245"/>
                    <a:pt x="312" y="245"/>
                  </a:cubicBezTo>
                  <a:cubicBezTo>
                    <a:pt x="312" y="245"/>
                    <a:pt x="312" y="245"/>
                    <a:pt x="313" y="245"/>
                  </a:cubicBezTo>
                  <a:moveTo>
                    <a:pt x="314" y="245"/>
                  </a:moveTo>
                  <a:cubicBezTo>
                    <a:pt x="314" y="245"/>
                    <a:pt x="313" y="245"/>
                    <a:pt x="313" y="245"/>
                  </a:cubicBezTo>
                  <a:cubicBezTo>
                    <a:pt x="313" y="245"/>
                    <a:pt x="314" y="245"/>
                    <a:pt x="314" y="245"/>
                  </a:cubicBezTo>
                  <a:moveTo>
                    <a:pt x="315" y="246"/>
                  </a:moveTo>
                  <a:cubicBezTo>
                    <a:pt x="316" y="246"/>
                    <a:pt x="316" y="247"/>
                    <a:pt x="316" y="247"/>
                  </a:cubicBezTo>
                  <a:cubicBezTo>
                    <a:pt x="316" y="247"/>
                    <a:pt x="316" y="246"/>
                    <a:pt x="315" y="246"/>
                  </a:cubicBezTo>
                  <a:moveTo>
                    <a:pt x="314" y="246"/>
                  </a:moveTo>
                  <a:cubicBezTo>
                    <a:pt x="314" y="246"/>
                    <a:pt x="315" y="246"/>
                    <a:pt x="315" y="246"/>
                  </a:cubicBezTo>
                  <a:cubicBezTo>
                    <a:pt x="315" y="246"/>
                    <a:pt x="314" y="246"/>
                    <a:pt x="314" y="246"/>
                  </a:cubicBezTo>
                  <a:moveTo>
                    <a:pt x="327" y="268"/>
                  </a:moveTo>
                  <a:cubicBezTo>
                    <a:pt x="327" y="268"/>
                    <a:pt x="327" y="268"/>
                    <a:pt x="327" y="268"/>
                  </a:cubicBezTo>
                  <a:cubicBezTo>
                    <a:pt x="327" y="268"/>
                    <a:pt x="327" y="268"/>
                    <a:pt x="327" y="268"/>
                  </a:cubicBezTo>
                  <a:cubicBezTo>
                    <a:pt x="327" y="268"/>
                    <a:pt x="327" y="268"/>
                    <a:pt x="327" y="268"/>
                  </a:cubicBezTo>
                  <a:moveTo>
                    <a:pt x="330" y="267"/>
                  </a:moveTo>
                  <a:cubicBezTo>
                    <a:pt x="330" y="267"/>
                    <a:pt x="330" y="267"/>
                    <a:pt x="331" y="267"/>
                  </a:cubicBezTo>
                  <a:cubicBezTo>
                    <a:pt x="331" y="267"/>
                    <a:pt x="331" y="267"/>
                    <a:pt x="331" y="267"/>
                  </a:cubicBezTo>
                  <a:cubicBezTo>
                    <a:pt x="331" y="267"/>
                    <a:pt x="332" y="267"/>
                    <a:pt x="332" y="267"/>
                  </a:cubicBezTo>
                  <a:cubicBezTo>
                    <a:pt x="331" y="267"/>
                    <a:pt x="330" y="267"/>
                    <a:pt x="330" y="267"/>
                  </a:cubicBezTo>
                  <a:moveTo>
                    <a:pt x="332" y="267"/>
                  </a:moveTo>
                  <a:cubicBezTo>
                    <a:pt x="332" y="267"/>
                    <a:pt x="332" y="267"/>
                    <a:pt x="332" y="267"/>
                  </a:cubicBezTo>
                  <a:cubicBezTo>
                    <a:pt x="333" y="267"/>
                    <a:pt x="333" y="267"/>
                    <a:pt x="333" y="267"/>
                  </a:cubicBezTo>
                  <a:cubicBezTo>
                    <a:pt x="333" y="267"/>
                    <a:pt x="333" y="267"/>
                    <a:pt x="332" y="267"/>
                  </a:cubicBezTo>
                  <a:moveTo>
                    <a:pt x="384" y="258"/>
                  </a:moveTo>
                  <a:cubicBezTo>
                    <a:pt x="384" y="258"/>
                    <a:pt x="384" y="258"/>
                    <a:pt x="384" y="258"/>
                  </a:cubicBezTo>
                  <a:cubicBezTo>
                    <a:pt x="384" y="258"/>
                    <a:pt x="384" y="258"/>
                    <a:pt x="384" y="258"/>
                  </a:cubicBezTo>
                  <a:moveTo>
                    <a:pt x="384" y="259"/>
                  </a:moveTo>
                  <a:cubicBezTo>
                    <a:pt x="384" y="259"/>
                    <a:pt x="384" y="259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59" name="Freeform 52"/>
            <p:cNvSpPr>
              <a:spLocks/>
            </p:cNvSpPr>
            <p:nvPr userDrawn="1"/>
          </p:nvSpPr>
          <p:spPr bwMode="auto">
            <a:xfrm>
              <a:off x="19416713" y="3192463"/>
              <a:ext cx="36513" cy="58738"/>
            </a:xfrm>
            <a:custGeom>
              <a:avLst/>
              <a:gdLst>
                <a:gd name="T0" fmla="*/ 9 w 13"/>
                <a:gd name="T1" fmla="*/ 20 h 21"/>
                <a:gd name="T2" fmla="*/ 11 w 13"/>
                <a:gd name="T3" fmla="*/ 0 h 21"/>
                <a:gd name="T4" fmla="*/ 4 w 13"/>
                <a:gd name="T5" fmla="*/ 6 h 21"/>
                <a:gd name="T6" fmla="*/ 9 w 13"/>
                <a:gd name="T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1">
                  <a:moveTo>
                    <a:pt x="9" y="20"/>
                  </a:moveTo>
                  <a:cubicBezTo>
                    <a:pt x="13" y="20"/>
                    <a:pt x="13" y="0"/>
                    <a:pt x="11" y="0"/>
                  </a:cubicBezTo>
                  <a:cubicBezTo>
                    <a:pt x="9" y="0"/>
                    <a:pt x="9" y="3"/>
                    <a:pt x="4" y="6"/>
                  </a:cubicBezTo>
                  <a:cubicBezTo>
                    <a:pt x="0" y="9"/>
                    <a:pt x="4" y="21"/>
                    <a:pt x="9" y="20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0" name="Freeform 53"/>
            <p:cNvSpPr>
              <a:spLocks/>
            </p:cNvSpPr>
            <p:nvPr userDrawn="1"/>
          </p:nvSpPr>
          <p:spPr bwMode="auto">
            <a:xfrm>
              <a:off x="19234150" y="3295650"/>
              <a:ext cx="33338" cy="33338"/>
            </a:xfrm>
            <a:custGeom>
              <a:avLst/>
              <a:gdLst>
                <a:gd name="T0" fmla="*/ 2 w 12"/>
                <a:gd name="T1" fmla="*/ 9 h 12"/>
                <a:gd name="T2" fmla="*/ 12 w 12"/>
                <a:gd name="T3" fmla="*/ 6 h 12"/>
                <a:gd name="T4" fmla="*/ 2 w 12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7" y="12"/>
                    <a:pt x="12" y="11"/>
                    <a:pt x="12" y="6"/>
                  </a:cubicBezTo>
                  <a:cubicBezTo>
                    <a:pt x="11" y="0"/>
                    <a:pt x="0" y="7"/>
                    <a:pt x="2" y="9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1" name="Freeform 54"/>
            <p:cNvSpPr>
              <a:spLocks/>
            </p:cNvSpPr>
            <p:nvPr userDrawn="1"/>
          </p:nvSpPr>
          <p:spPr bwMode="auto">
            <a:xfrm>
              <a:off x="19535775" y="3359150"/>
              <a:ext cx="88900" cy="55563"/>
            </a:xfrm>
            <a:custGeom>
              <a:avLst/>
              <a:gdLst>
                <a:gd name="T0" fmla="*/ 23 w 32"/>
                <a:gd name="T1" fmla="*/ 2 h 20"/>
                <a:gd name="T2" fmla="*/ 10 w 32"/>
                <a:gd name="T3" fmla="*/ 2 h 20"/>
                <a:gd name="T4" fmla="*/ 1 w 32"/>
                <a:gd name="T5" fmla="*/ 7 h 20"/>
                <a:gd name="T6" fmla="*/ 12 w 32"/>
                <a:gd name="T7" fmla="*/ 13 h 20"/>
                <a:gd name="T8" fmla="*/ 24 w 32"/>
                <a:gd name="T9" fmla="*/ 20 h 20"/>
                <a:gd name="T10" fmla="*/ 27 w 32"/>
                <a:gd name="T11" fmla="*/ 13 h 20"/>
                <a:gd name="T12" fmla="*/ 32 w 32"/>
                <a:gd name="T13" fmla="*/ 3 h 20"/>
                <a:gd name="T14" fmla="*/ 23 w 32"/>
                <a:gd name="T1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0">
                  <a:moveTo>
                    <a:pt x="23" y="2"/>
                  </a:moveTo>
                  <a:cubicBezTo>
                    <a:pt x="17" y="4"/>
                    <a:pt x="14" y="4"/>
                    <a:pt x="10" y="2"/>
                  </a:cubicBezTo>
                  <a:cubicBezTo>
                    <a:pt x="6" y="0"/>
                    <a:pt x="0" y="4"/>
                    <a:pt x="1" y="7"/>
                  </a:cubicBezTo>
                  <a:cubicBezTo>
                    <a:pt x="2" y="8"/>
                    <a:pt x="4" y="11"/>
                    <a:pt x="12" y="13"/>
                  </a:cubicBezTo>
                  <a:cubicBezTo>
                    <a:pt x="20" y="15"/>
                    <a:pt x="21" y="20"/>
                    <a:pt x="24" y="20"/>
                  </a:cubicBezTo>
                  <a:cubicBezTo>
                    <a:pt x="28" y="20"/>
                    <a:pt x="28" y="17"/>
                    <a:pt x="27" y="13"/>
                  </a:cubicBezTo>
                  <a:cubicBezTo>
                    <a:pt x="26" y="9"/>
                    <a:pt x="31" y="4"/>
                    <a:pt x="32" y="3"/>
                  </a:cubicBezTo>
                  <a:cubicBezTo>
                    <a:pt x="32" y="2"/>
                    <a:pt x="30" y="1"/>
                    <a:pt x="23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2" name="Freeform 55"/>
            <p:cNvSpPr>
              <a:spLocks/>
            </p:cNvSpPr>
            <p:nvPr userDrawn="1"/>
          </p:nvSpPr>
          <p:spPr bwMode="auto">
            <a:xfrm>
              <a:off x="19405600" y="3257550"/>
              <a:ext cx="55563" cy="90488"/>
            </a:xfrm>
            <a:custGeom>
              <a:avLst/>
              <a:gdLst>
                <a:gd name="T0" fmla="*/ 9 w 20"/>
                <a:gd name="T1" fmla="*/ 3 h 33"/>
                <a:gd name="T2" fmla="*/ 1 w 20"/>
                <a:gd name="T3" fmla="*/ 5 h 33"/>
                <a:gd name="T4" fmla="*/ 5 w 20"/>
                <a:gd name="T5" fmla="*/ 19 h 33"/>
                <a:gd name="T6" fmla="*/ 10 w 20"/>
                <a:gd name="T7" fmla="*/ 29 h 33"/>
                <a:gd name="T8" fmla="*/ 17 w 20"/>
                <a:gd name="T9" fmla="*/ 25 h 33"/>
                <a:gd name="T10" fmla="*/ 19 w 20"/>
                <a:gd name="T11" fmla="*/ 7 h 33"/>
                <a:gd name="T12" fmla="*/ 9 w 20"/>
                <a:gd name="T1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3">
                  <a:moveTo>
                    <a:pt x="9" y="3"/>
                  </a:moveTo>
                  <a:cubicBezTo>
                    <a:pt x="6" y="6"/>
                    <a:pt x="3" y="3"/>
                    <a:pt x="1" y="5"/>
                  </a:cubicBezTo>
                  <a:cubicBezTo>
                    <a:pt x="0" y="8"/>
                    <a:pt x="7" y="13"/>
                    <a:pt x="5" y="19"/>
                  </a:cubicBezTo>
                  <a:cubicBezTo>
                    <a:pt x="4" y="25"/>
                    <a:pt x="6" y="33"/>
                    <a:pt x="10" y="29"/>
                  </a:cubicBezTo>
                  <a:cubicBezTo>
                    <a:pt x="13" y="26"/>
                    <a:pt x="15" y="27"/>
                    <a:pt x="17" y="25"/>
                  </a:cubicBezTo>
                  <a:cubicBezTo>
                    <a:pt x="19" y="22"/>
                    <a:pt x="17" y="12"/>
                    <a:pt x="19" y="7"/>
                  </a:cubicBezTo>
                  <a:cubicBezTo>
                    <a:pt x="20" y="3"/>
                    <a:pt x="13" y="0"/>
                    <a:pt x="9" y="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3" name="Freeform 56"/>
            <p:cNvSpPr>
              <a:spLocks/>
            </p:cNvSpPr>
            <p:nvPr userDrawn="1"/>
          </p:nvSpPr>
          <p:spPr bwMode="auto">
            <a:xfrm>
              <a:off x="19843750" y="3446463"/>
              <a:ext cx="88900" cy="26988"/>
            </a:xfrm>
            <a:custGeom>
              <a:avLst/>
              <a:gdLst>
                <a:gd name="T0" fmla="*/ 26 w 32"/>
                <a:gd name="T1" fmla="*/ 5 h 10"/>
                <a:gd name="T2" fmla="*/ 9 w 32"/>
                <a:gd name="T3" fmla="*/ 3 h 10"/>
                <a:gd name="T4" fmla="*/ 2 w 32"/>
                <a:gd name="T5" fmla="*/ 6 h 10"/>
                <a:gd name="T6" fmla="*/ 18 w 32"/>
                <a:gd name="T7" fmla="*/ 10 h 10"/>
                <a:gd name="T8" fmla="*/ 32 w 32"/>
                <a:gd name="T9" fmla="*/ 5 h 10"/>
                <a:gd name="T10" fmla="*/ 26 w 32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0">
                  <a:moveTo>
                    <a:pt x="26" y="5"/>
                  </a:moveTo>
                  <a:cubicBezTo>
                    <a:pt x="23" y="3"/>
                    <a:pt x="12" y="6"/>
                    <a:pt x="9" y="3"/>
                  </a:cubicBezTo>
                  <a:cubicBezTo>
                    <a:pt x="6" y="0"/>
                    <a:pt x="0" y="5"/>
                    <a:pt x="2" y="6"/>
                  </a:cubicBezTo>
                  <a:cubicBezTo>
                    <a:pt x="6" y="6"/>
                    <a:pt x="12" y="10"/>
                    <a:pt x="18" y="10"/>
                  </a:cubicBezTo>
                  <a:cubicBezTo>
                    <a:pt x="24" y="10"/>
                    <a:pt x="32" y="7"/>
                    <a:pt x="32" y="5"/>
                  </a:cubicBezTo>
                  <a:cubicBezTo>
                    <a:pt x="32" y="4"/>
                    <a:pt x="28" y="6"/>
                    <a:pt x="26" y="5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4" name="Freeform 57"/>
            <p:cNvSpPr>
              <a:spLocks/>
            </p:cNvSpPr>
            <p:nvPr userDrawn="1"/>
          </p:nvSpPr>
          <p:spPr bwMode="auto">
            <a:xfrm>
              <a:off x="18853150" y="2709863"/>
              <a:ext cx="152400" cy="161925"/>
            </a:xfrm>
            <a:custGeom>
              <a:avLst/>
              <a:gdLst>
                <a:gd name="T0" fmla="*/ 31 w 55"/>
                <a:gd name="T1" fmla="*/ 50 h 58"/>
                <a:gd name="T2" fmla="*/ 44 w 55"/>
                <a:gd name="T3" fmla="*/ 48 h 58"/>
                <a:gd name="T4" fmla="*/ 44 w 55"/>
                <a:gd name="T5" fmla="*/ 23 h 58"/>
                <a:gd name="T6" fmla="*/ 44 w 55"/>
                <a:gd name="T7" fmla="*/ 21 h 58"/>
                <a:gd name="T8" fmla="*/ 52 w 55"/>
                <a:gd name="T9" fmla="*/ 16 h 58"/>
                <a:gd name="T10" fmla="*/ 46 w 55"/>
                <a:gd name="T11" fmla="*/ 4 h 58"/>
                <a:gd name="T12" fmla="*/ 33 w 55"/>
                <a:gd name="T13" fmla="*/ 6 h 58"/>
                <a:gd name="T14" fmla="*/ 31 w 55"/>
                <a:gd name="T15" fmla="*/ 6 h 58"/>
                <a:gd name="T16" fmla="*/ 20 w 55"/>
                <a:gd name="T17" fmla="*/ 8 h 58"/>
                <a:gd name="T18" fmla="*/ 26 w 55"/>
                <a:gd name="T19" fmla="*/ 13 h 58"/>
                <a:gd name="T20" fmla="*/ 17 w 55"/>
                <a:gd name="T21" fmla="*/ 18 h 58"/>
                <a:gd name="T22" fmla="*/ 5 w 55"/>
                <a:gd name="T23" fmla="*/ 18 h 58"/>
                <a:gd name="T24" fmla="*/ 7 w 55"/>
                <a:gd name="T25" fmla="*/ 26 h 58"/>
                <a:gd name="T26" fmla="*/ 12 w 55"/>
                <a:gd name="T27" fmla="*/ 34 h 58"/>
                <a:gd name="T28" fmla="*/ 9 w 55"/>
                <a:gd name="T29" fmla="*/ 43 h 58"/>
                <a:gd name="T30" fmla="*/ 2 w 55"/>
                <a:gd name="T31" fmla="*/ 50 h 58"/>
                <a:gd name="T32" fmla="*/ 12 w 55"/>
                <a:gd name="T33" fmla="*/ 58 h 58"/>
                <a:gd name="T34" fmla="*/ 31 w 55"/>
                <a:gd name="T35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58">
                  <a:moveTo>
                    <a:pt x="31" y="50"/>
                  </a:moveTo>
                  <a:cubicBezTo>
                    <a:pt x="36" y="45"/>
                    <a:pt x="39" y="50"/>
                    <a:pt x="44" y="48"/>
                  </a:cubicBezTo>
                  <a:cubicBezTo>
                    <a:pt x="49" y="45"/>
                    <a:pt x="46" y="27"/>
                    <a:pt x="44" y="23"/>
                  </a:cubicBezTo>
                  <a:cubicBezTo>
                    <a:pt x="43" y="22"/>
                    <a:pt x="44" y="22"/>
                    <a:pt x="44" y="21"/>
                  </a:cubicBezTo>
                  <a:cubicBezTo>
                    <a:pt x="44" y="19"/>
                    <a:pt x="49" y="19"/>
                    <a:pt x="52" y="16"/>
                  </a:cubicBezTo>
                  <a:cubicBezTo>
                    <a:pt x="55" y="13"/>
                    <a:pt x="50" y="8"/>
                    <a:pt x="46" y="4"/>
                  </a:cubicBezTo>
                  <a:cubicBezTo>
                    <a:pt x="42" y="0"/>
                    <a:pt x="37" y="6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27" y="4"/>
                    <a:pt x="21" y="4"/>
                    <a:pt x="20" y="8"/>
                  </a:cubicBezTo>
                  <a:cubicBezTo>
                    <a:pt x="20" y="12"/>
                    <a:pt x="25" y="11"/>
                    <a:pt x="26" y="13"/>
                  </a:cubicBezTo>
                  <a:cubicBezTo>
                    <a:pt x="26" y="16"/>
                    <a:pt x="20" y="15"/>
                    <a:pt x="17" y="18"/>
                  </a:cubicBezTo>
                  <a:cubicBezTo>
                    <a:pt x="13" y="20"/>
                    <a:pt x="9" y="16"/>
                    <a:pt x="5" y="18"/>
                  </a:cubicBezTo>
                  <a:cubicBezTo>
                    <a:pt x="2" y="20"/>
                    <a:pt x="10" y="22"/>
                    <a:pt x="7" y="26"/>
                  </a:cubicBezTo>
                  <a:cubicBezTo>
                    <a:pt x="4" y="30"/>
                    <a:pt x="7" y="30"/>
                    <a:pt x="12" y="34"/>
                  </a:cubicBezTo>
                  <a:cubicBezTo>
                    <a:pt x="16" y="37"/>
                    <a:pt x="9" y="38"/>
                    <a:pt x="9" y="43"/>
                  </a:cubicBezTo>
                  <a:cubicBezTo>
                    <a:pt x="9" y="47"/>
                    <a:pt x="3" y="47"/>
                    <a:pt x="2" y="50"/>
                  </a:cubicBezTo>
                  <a:cubicBezTo>
                    <a:pt x="0" y="52"/>
                    <a:pt x="7" y="58"/>
                    <a:pt x="12" y="58"/>
                  </a:cubicBezTo>
                  <a:cubicBezTo>
                    <a:pt x="16" y="58"/>
                    <a:pt x="25" y="56"/>
                    <a:pt x="31" y="50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5" name="Freeform 58"/>
            <p:cNvSpPr>
              <a:spLocks/>
            </p:cNvSpPr>
            <p:nvPr userDrawn="1"/>
          </p:nvSpPr>
          <p:spPr bwMode="auto">
            <a:xfrm>
              <a:off x="19119850" y="2479675"/>
              <a:ext cx="22225" cy="39688"/>
            </a:xfrm>
            <a:custGeom>
              <a:avLst/>
              <a:gdLst>
                <a:gd name="T0" fmla="*/ 2 w 8"/>
                <a:gd name="T1" fmla="*/ 13 h 14"/>
                <a:gd name="T2" fmla="*/ 4 w 8"/>
                <a:gd name="T3" fmla="*/ 1 h 14"/>
                <a:gd name="T4" fmla="*/ 2 w 8"/>
                <a:gd name="T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2" y="13"/>
                  </a:moveTo>
                  <a:cubicBezTo>
                    <a:pt x="5" y="10"/>
                    <a:pt x="8" y="0"/>
                    <a:pt x="4" y="1"/>
                  </a:cubicBezTo>
                  <a:cubicBezTo>
                    <a:pt x="0" y="2"/>
                    <a:pt x="1" y="14"/>
                    <a:pt x="2" y="1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6" name="Freeform 59"/>
            <p:cNvSpPr>
              <a:spLocks/>
            </p:cNvSpPr>
            <p:nvPr userDrawn="1"/>
          </p:nvSpPr>
          <p:spPr bwMode="auto">
            <a:xfrm>
              <a:off x="18961100" y="2557463"/>
              <a:ext cx="261938" cy="377825"/>
            </a:xfrm>
            <a:custGeom>
              <a:avLst/>
              <a:gdLst>
                <a:gd name="T0" fmla="*/ 3 w 94"/>
                <a:gd name="T1" fmla="*/ 24 h 136"/>
                <a:gd name="T2" fmla="*/ 11 w 94"/>
                <a:gd name="T3" fmla="*/ 30 h 136"/>
                <a:gd name="T4" fmla="*/ 7 w 94"/>
                <a:gd name="T5" fmla="*/ 38 h 136"/>
                <a:gd name="T6" fmla="*/ 12 w 94"/>
                <a:gd name="T7" fmla="*/ 44 h 136"/>
                <a:gd name="T8" fmla="*/ 3 w 94"/>
                <a:gd name="T9" fmla="*/ 50 h 136"/>
                <a:gd name="T10" fmla="*/ 11 w 94"/>
                <a:gd name="T11" fmla="*/ 48 h 136"/>
                <a:gd name="T12" fmla="*/ 15 w 94"/>
                <a:gd name="T13" fmla="*/ 54 h 136"/>
                <a:gd name="T14" fmla="*/ 22 w 94"/>
                <a:gd name="T15" fmla="*/ 46 h 136"/>
                <a:gd name="T16" fmla="*/ 22 w 94"/>
                <a:gd name="T17" fmla="*/ 53 h 136"/>
                <a:gd name="T18" fmla="*/ 19 w 94"/>
                <a:gd name="T19" fmla="*/ 64 h 136"/>
                <a:gd name="T20" fmla="*/ 34 w 94"/>
                <a:gd name="T21" fmla="*/ 63 h 136"/>
                <a:gd name="T22" fmla="*/ 37 w 94"/>
                <a:gd name="T23" fmla="*/ 66 h 136"/>
                <a:gd name="T24" fmla="*/ 38 w 94"/>
                <a:gd name="T25" fmla="*/ 72 h 136"/>
                <a:gd name="T26" fmla="*/ 41 w 94"/>
                <a:gd name="T27" fmla="*/ 76 h 136"/>
                <a:gd name="T28" fmla="*/ 40 w 94"/>
                <a:gd name="T29" fmla="*/ 86 h 136"/>
                <a:gd name="T30" fmla="*/ 29 w 94"/>
                <a:gd name="T31" fmla="*/ 86 h 136"/>
                <a:gd name="T32" fmla="*/ 26 w 94"/>
                <a:gd name="T33" fmla="*/ 88 h 136"/>
                <a:gd name="T34" fmla="*/ 23 w 94"/>
                <a:gd name="T35" fmla="*/ 95 h 136"/>
                <a:gd name="T36" fmla="*/ 29 w 94"/>
                <a:gd name="T37" fmla="*/ 99 h 136"/>
                <a:gd name="T38" fmla="*/ 19 w 94"/>
                <a:gd name="T39" fmla="*/ 106 h 136"/>
                <a:gd name="T40" fmla="*/ 23 w 94"/>
                <a:gd name="T41" fmla="*/ 111 h 136"/>
                <a:gd name="T42" fmla="*/ 29 w 94"/>
                <a:gd name="T43" fmla="*/ 112 h 136"/>
                <a:gd name="T44" fmla="*/ 41 w 94"/>
                <a:gd name="T45" fmla="*/ 114 h 136"/>
                <a:gd name="T46" fmla="*/ 42 w 94"/>
                <a:gd name="T47" fmla="*/ 116 h 136"/>
                <a:gd name="T48" fmla="*/ 30 w 94"/>
                <a:gd name="T49" fmla="*/ 118 h 136"/>
                <a:gd name="T50" fmla="*/ 16 w 94"/>
                <a:gd name="T51" fmla="*/ 135 h 136"/>
                <a:gd name="T52" fmla="*/ 24 w 94"/>
                <a:gd name="T53" fmla="*/ 130 h 136"/>
                <a:gd name="T54" fmla="*/ 32 w 94"/>
                <a:gd name="T55" fmla="*/ 132 h 136"/>
                <a:gd name="T56" fmla="*/ 37 w 94"/>
                <a:gd name="T57" fmla="*/ 127 h 136"/>
                <a:gd name="T58" fmla="*/ 44 w 94"/>
                <a:gd name="T59" fmla="*/ 126 h 136"/>
                <a:gd name="T60" fmla="*/ 53 w 94"/>
                <a:gd name="T61" fmla="*/ 123 h 136"/>
                <a:gd name="T62" fmla="*/ 61 w 94"/>
                <a:gd name="T63" fmla="*/ 126 h 136"/>
                <a:gd name="T64" fmla="*/ 73 w 94"/>
                <a:gd name="T65" fmla="*/ 123 h 136"/>
                <a:gd name="T66" fmla="*/ 88 w 94"/>
                <a:gd name="T67" fmla="*/ 117 h 136"/>
                <a:gd name="T68" fmla="*/ 84 w 94"/>
                <a:gd name="T69" fmla="*/ 115 h 136"/>
                <a:gd name="T70" fmla="*/ 84 w 94"/>
                <a:gd name="T71" fmla="*/ 109 h 136"/>
                <a:gd name="T72" fmla="*/ 93 w 94"/>
                <a:gd name="T73" fmla="*/ 98 h 136"/>
                <a:gd name="T74" fmla="*/ 82 w 94"/>
                <a:gd name="T75" fmla="*/ 93 h 136"/>
                <a:gd name="T76" fmla="*/ 77 w 94"/>
                <a:gd name="T77" fmla="*/ 92 h 136"/>
                <a:gd name="T78" fmla="*/ 77 w 94"/>
                <a:gd name="T79" fmla="*/ 86 h 136"/>
                <a:gd name="T80" fmla="*/ 73 w 94"/>
                <a:gd name="T81" fmla="*/ 81 h 136"/>
                <a:gd name="T82" fmla="*/ 65 w 94"/>
                <a:gd name="T83" fmla="*/ 68 h 136"/>
                <a:gd name="T84" fmla="*/ 58 w 94"/>
                <a:gd name="T85" fmla="*/ 55 h 136"/>
                <a:gd name="T86" fmla="*/ 51 w 94"/>
                <a:gd name="T87" fmla="*/ 49 h 136"/>
                <a:gd name="T88" fmla="*/ 41 w 94"/>
                <a:gd name="T89" fmla="*/ 48 h 136"/>
                <a:gd name="T90" fmla="*/ 45 w 94"/>
                <a:gd name="T91" fmla="*/ 41 h 136"/>
                <a:gd name="T92" fmla="*/ 53 w 94"/>
                <a:gd name="T93" fmla="*/ 22 h 136"/>
                <a:gd name="T94" fmla="*/ 34 w 94"/>
                <a:gd name="T95" fmla="*/ 21 h 136"/>
                <a:gd name="T96" fmla="*/ 30 w 94"/>
                <a:gd name="T97" fmla="*/ 18 h 136"/>
                <a:gd name="T98" fmla="*/ 38 w 94"/>
                <a:gd name="T99" fmla="*/ 9 h 136"/>
                <a:gd name="T100" fmla="*/ 40 w 94"/>
                <a:gd name="T101" fmla="*/ 3 h 136"/>
                <a:gd name="T102" fmla="*/ 35 w 94"/>
                <a:gd name="T103" fmla="*/ 7 h 136"/>
                <a:gd name="T104" fmla="*/ 23 w 94"/>
                <a:gd name="T105" fmla="*/ 7 h 136"/>
                <a:gd name="T106" fmla="*/ 17 w 94"/>
                <a:gd name="T107" fmla="*/ 16 h 136"/>
                <a:gd name="T108" fmla="*/ 12 w 94"/>
                <a:gd name="T109" fmla="*/ 23 h 136"/>
                <a:gd name="T110" fmla="*/ 9 w 94"/>
                <a:gd name="T111" fmla="*/ 26 h 136"/>
                <a:gd name="T112" fmla="*/ 3 w 94"/>
                <a:gd name="T113" fmla="*/ 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4" h="136">
                  <a:moveTo>
                    <a:pt x="3" y="24"/>
                  </a:moveTo>
                  <a:cubicBezTo>
                    <a:pt x="0" y="26"/>
                    <a:pt x="6" y="30"/>
                    <a:pt x="11" y="30"/>
                  </a:cubicBezTo>
                  <a:cubicBezTo>
                    <a:pt x="15" y="31"/>
                    <a:pt x="7" y="34"/>
                    <a:pt x="7" y="38"/>
                  </a:cubicBezTo>
                  <a:cubicBezTo>
                    <a:pt x="6" y="42"/>
                    <a:pt x="12" y="41"/>
                    <a:pt x="12" y="44"/>
                  </a:cubicBezTo>
                  <a:cubicBezTo>
                    <a:pt x="13" y="47"/>
                    <a:pt x="3" y="47"/>
                    <a:pt x="3" y="50"/>
                  </a:cubicBezTo>
                  <a:cubicBezTo>
                    <a:pt x="3" y="53"/>
                    <a:pt x="9" y="49"/>
                    <a:pt x="11" y="48"/>
                  </a:cubicBezTo>
                  <a:cubicBezTo>
                    <a:pt x="13" y="46"/>
                    <a:pt x="10" y="55"/>
                    <a:pt x="15" y="54"/>
                  </a:cubicBezTo>
                  <a:cubicBezTo>
                    <a:pt x="21" y="53"/>
                    <a:pt x="20" y="45"/>
                    <a:pt x="22" y="46"/>
                  </a:cubicBezTo>
                  <a:cubicBezTo>
                    <a:pt x="24" y="46"/>
                    <a:pt x="21" y="50"/>
                    <a:pt x="22" y="53"/>
                  </a:cubicBezTo>
                  <a:cubicBezTo>
                    <a:pt x="24" y="57"/>
                    <a:pt x="18" y="62"/>
                    <a:pt x="19" y="64"/>
                  </a:cubicBezTo>
                  <a:cubicBezTo>
                    <a:pt x="19" y="66"/>
                    <a:pt x="30" y="66"/>
                    <a:pt x="34" y="63"/>
                  </a:cubicBezTo>
                  <a:cubicBezTo>
                    <a:pt x="38" y="59"/>
                    <a:pt x="39" y="63"/>
                    <a:pt x="37" y="66"/>
                  </a:cubicBezTo>
                  <a:cubicBezTo>
                    <a:pt x="34" y="69"/>
                    <a:pt x="35" y="71"/>
                    <a:pt x="38" y="72"/>
                  </a:cubicBezTo>
                  <a:cubicBezTo>
                    <a:pt x="42" y="73"/>
                    <a:pt x="43" y="74"/>
                    <a:pt x="41" y="76"/>
                  </a:cubicBezTo>
                  <a:cubicBezTo>
                    <a:pt x="40" y="79"/>
                    <a:pt x="41" y="84"/>
                    <a:pt x="40" y="86"/>
                  </a:cubicBezTo>
                  <a:cubicBezTo>
                    <a:pt x="40" y="88"/>
                    <a:pt x="30" y="88"/>
                    <a:pt x="29" y="86"/>
                  </a:cubicBezTo>
                  <a:cubicBezTo>
                    <a:pt x="29" y="85"/>
                    <a:pt x="25" y="86"/>
                    <a:pt x="26" y="88"/>
                  </a:cubicBezTo>
                  <a:cubicBezTo>
                    <a:pt x="27" y="90"/>
                    <a:pt x="23" y="93"/>
                    <a:pt x="23" y="95"/>
                  </a:cubicBezTo>
                  <a:cubicBezTo>
                    <a:pt x="23" y="97"/>
                    <a:pt x="29" y="96"/>
                    <a:pt x="29" y="99"/>
                  </a:cubicBezTo>
                  <a:cubicBezTo>
                    <a:pt x="29" y="101"/>
                    <a:pt x="25" y="104"/>
                    <a:pt x="19" y="106"/>
                  </a:cubicBezTo>
                  <a:cubicBezTo>
                    <a:pt x="13" y="108"/>
                    <a:pt x="20" y="113"/>
                    <a:pt x="23" y="111"/>
                  </a:cubicBezTo>
                  <a:cubicBezTo>
                    <a:pt x="26" y="108"/>
                    <a:pt x="25" y="112"/>
                    <a:pt x="29" y="112"/>
                  </a:cubicBezTo>
                  <a:cubicBezTo>
                    <a:pt x="34" y="112"/>
                    <a:pt x="36" y="115"/>
                    <a:pt x="41" y="114"/>
                  </a:cubicBezTo>
                  <a:cubicBezTo>
                    <a:pt x="45" y="112"/>
                    <a:pt x="45" y="114"/>
                    <a:pt x="42" y="116"/>
                  </a:cubicBezTo>
                  <a:cubicBezTo>
                    <a:pt x="38" y="119"/>
                    <a:pt x="33" y="116"/>
                    <a:pt x="30" y="118"/>
                  </a:cubicBezTo>
                  <a:cubicBezTo>
                    <a:pt x="27" y="120"/>
                    <a:pt x="14" y="132"/>
                    <a:pt x="16" y="135"/>
                  </a:cubicBezTo>
                  <a:cubicBezTo>
                    <a:pt x="18" y="136"/>
                    <a:pt x="20" y="132"/>
                    <a:pt x="24" y="130"/>
                  </a:cubicBezTo>
                  <a:cubicBezTo>
                    <a:pt x="29" y="128"/>
                    <a:pt x="29" y="131"/>
                    <a:pt x="32" y="132"/>
                  </a:cubicBezTo>
                  <a:cubicBezTo>
                    <a:pt x="35" y="132"/>
                    <a:pt x="35" y="126"/>
                    <a:pt x="37" y="127"/>
                  </a:cubicBezTo>
                  <a:cubicBezTo>
                    <a:pt x="39" y="127"/>
                    <a:pt x="41" y="125"/>
                    <a:pt x="44" y="126"/>
                  </a:cubicBezTo>
                  <a:cubicBezTo>
                    <a:pt x="48" y="126"/>
                    <a:pt x="51" y="125"/>
                    <a:pt x="53" y="123"/>
                  </a:cubicBezTo>
                  <a:cubicBezTo>
                    <a:pt x="55" y="122"/>
                    <a:pt x="60" y="127"/>
                    <a:pt x="61" y="126"/>
                  </a:cubicBezTo>
                  <a:cubicBezTo>
                    <a:pt x="63" y="124"/>
                    <a:pt x="70" y="123"/>
                    <a:pt x="73" y="123"/>
                  </a:cubicBezTo>
                  <a:cubicBezTo>
                    <a:pt x="77" y="123"/>
                    <a:pt x="86" y="119"/>
                    <a:pt x="88" y="117"/>
                  </a:cubicBezTo>
                  <a:cubicBezTo>
                    <a:pt x="91" y="115"/>
                    <a:pt x="87" y="114"/>
                    <a:pt x="84" y="115"/>
                  </a:cubicBezTo>
                  <a:cubicBezTo>
                    <a:pt x="80" y="115"/>
                    <a:pt x="81" y="112"/>
                    <a:pt x="84" y="109"/>
                  </a:cubicBezTo>
                  <a:cubicBezTo>
                    <a:pt x="88" y="105"/>
                    <a:pt x="93" y="103"/>
                    <a:pt x="93" y="98"/>
                  </a:cubicBezTo>
                  <a:cubicBezTo>
                    <a:pt x="94" y="94"/>
                    <a:pt x="83" y="90"/>
                    <a:pt x="82" y="93"/>
                  </a:cubicBezTo>
                  <a:cubicBezTo>
                    <a:pt x="81" y="95"/>
                    <a:pt x="79" y="95"/>
                    <a:pt x="77" y="92"/>
                  </a:cubicBezTo>
                  <a:cubicBezTo>
                    <a:pt x="75" y="89"/>
                    <a:pt x="78" y="87"/>
                    <a:pt x="77" y="86"/>
                  </a:cubicBezTo>
                  <a:cubicBezTo>
                    <a:pt x="75" y="86"/>
                    <a:pt x="73" y="82"/>
                    <a:pt x="73" y="81"/>
                  </a:cubicBezTo>
                  <a:cubicBezTo>
                    <a:pt x="74" y="79"/>
                    <a:pt x="71" y="69"/>
                    <a:pt x="65" y="68"/>
                  </a:cubicBezTo>
                  <a:cubicBezTo>
                    <a:pt x="60" y="66"/>
                    <a:pt x="59" y="59"/>
                    <a:pt x="58" y="55"/>
                  </a:cubicBezTo>
                  <a:cubicBezTo>
                    <a:pt x="57" y="51"/>
                    <a:pt x="54" y="53"/>
                    <a:pt x="51" y="49"/>
                  </a:cubicBezTo>
                  <a:cubicBezTo>
                    <a:pt x="48" y="46"/>
                    <a:pt x="44" y="48"/>
                    <a:pt x="41" y="48"/>
                  </a:cubicBezTo>
                  <a:cubicBezTo>
                    <a:pt x="39" y="48"/>
                    <a:pt x="41" y="43"/>
                    <a:pt x="45" y="41"/>
                  </a:cubicBezTo>
                  <a:cubicBezTo>
                    <a:pt x="49" y="38"/>
                    <a:pt x="53" y="25"/>
                    <a:pt x="53" y="22"/>
                  </a:cubicBezTo>
                  <a:cubicBezTo>
                    <a:pt x="53" y="19"/>
                    <a:pt x="37" y="20"/>
                    <a:pt x="34" y="21"/>
                  </a:cubicBezTo>
                  <a:cubicBezTo>
                    <a:pt x="30" y="23"/>
                    <a:pt x="27" y="19"/>
                    <a:pt x="30" y="18"/>
                  </a:cubicBezTo>
                  <a:cubicBezTo>
                    <a:pt x="33" y="17"/>
                    <a:pt x="38" y="11"/>
                    <a:pt x="38" y="9"/>
                  </a:cubicBezTo>
                  <a:cubicBezTo>
                    <a:pt x="38" y="7"/>
                    <a:pt x="42" y="5"/>
                    <a:pt x="40" y="3"/>
                  </a:cubicBezTo>
                  <a:cubicBezTo>
                    <a:pt x="37" y="0"/>
                    <a:pt x="37" y="5"/>
                    <a:pt x="35" y="7"/>
                  </a:cubicBezTo>
                  <a:cubicBezTo>
                    <a:pt x="33" y="8"/>
                    <a:pt x="28" y="8"/>
                    <a:pt x="23" y="7"/>
                  </a:cubicBezTo>
                  <a:cubicBezTo>
                    <a:pt x="18" y="6"/>
                    <a:pt x="17" y="13"/>
                    <a:pt x="17" y="16"/>
                  </a:cubicBezTo>
                  <a:cubicBezTo>
                    <a:pt x="17" y="19"/>
                    <a:pt x="11" y="21"/>
                    <a:pt x="12" y="23"/>
                  </a:cubicBezTo>
                  <a:cubicBezTo>
                    <a:pt x="13" y="26"/>
                    <a:pt x="11" y="28"/>
                    <a:pt x="9" y="26"/>
                  </a:cubicBezTo>
                  <a:cubicBezTo>
                    <a:pt x="8" y="25"/>
                    <a:pt x="6" y="21"/>
                    <a:pt x="3" y="24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7" name="Freeform 60"/>
            <p:cNvSpPr>
              <a:spLocks/>
            </p:cNvSpPr>
            <p:nvPr userDrawn="1"/>
          </p:nvSpPr>
          <p:spPr bwMode="auto">
            <a:xfrm>
              <a:off x="18948400" y="2579688"/>
              <a:ext cx="34925" cy="30163"/>
            </a:xfrm>
            <a:custGeom>
              <a:avLst/>
              <a:gdLst>
                <a:gd name="T0" fmla="*/ 3 w 13"/>
                <a:gd name="T1" fmla="*/ 11 h 11"/>
                <a:gd name="T2" fmla="*/ 10 w 13"/>
                <a:gd name="T3" fmla="*/ 2 h 11"/>
                <a:gd name="T4" fmla="*/ 3 w 13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8" y="11"/>
                    <a:pt x="13" y="4"/>
                    <a:pt x="10" y="2"/>
                  </a:cubicBezTo>
                  <a:cubicBezTo>
                    <a:pt x="8" y="0"/>
                    <a:pt x="0" y="11"/>
                    <a:pt x="3" y="11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8" name="Freeform 61"/>
            <p:cNvSpPr>
              <a:spLocks/>
            </p:cNvSpPr>
            <p:nvPr userDrawn="1"/>
          </p:nvSpPr>
          <p:spPr bwMode="auto">
            <a:xfrm>
              <a:off x="19494500" y="2679700"/>
              <a:ext cx="52388" cy="66675"/>
            </a:xfrm>
            <a:custGeom>
              <a:avLst/>
              <a:gdLst>
                <a:gd name="T0" fmla="*/ 17 w 19"/>
                <a:gd name="T1" fmla="*/ 3 h 24"/>
                <a:gd name="T2" fmla="*/ 14 w 19"/>
                <a:gd name="T3" fmla="*/ 6 h 24"/>
                <a:gd name="T4" fmla="*/ 10 w 19"/>
                <a:gd name="T5" fmla="*/ 3 h 24"/>
                <a:gd name="T6" fmla="*/ 3 w 19"/>
                <a:gd name="T7" fmla="*/ 6 h 24"/>
                <a:gd name="T8" fmla="*/ 7 w 19"/>
                <a:gd name="T9" fmla="*/ 16 h 24"/>
                <a:gd name="T10" fmla="*/ 4 w 19"/>
                <a:gd name="T11" fmla="*/ 19 h 24"/>
                <a:gd name="T12" fmla="*/ 7 w 19"/>
                <a:gd name="T13" fmla="*/ 24 h 24"/>
                <a:gd name="T14" fmla="*/ 15 w 19"/>
                <a:gd name="T15" fmla="*/ 15 h 24"/>
                <a:gd name="T16" fmla="*/ 17 w 19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4">
                  <a:moveTo>
                    <a:pt x="17" y="3"/>
                  </a:moveTo>
                  <a:cubicBezTo>
                    <a:pt x="16" y="2"/>
                    <a:pt x="15" y="5"/>
                    <a:pt x="14" y="6"/>
                  </a:cubicBezTo>
                  <a:cubicBezTo>
                    <a:pt x="12" y="6"/>
                    <a:pt x="11" y="0"/>
                    <a:pt x="10" y="3"/>
                  </a:cubicBezTo>
                  <a:cubicBezTo>
                    <a:pt x="10" y="7"/>
                    <a:pt x="6" y="2"/>
                    <a:pt x="3" y="6"/>
                  </a:cubicBezTo>
                  <a:cubicBezTo>
                    <a:pt x="0" y="11"/>
                    <a:pt x="5" y="15"/>
                    <a:pt x="7" y="16"/>
                  </a:cubicBezTo>
                  <a:cubicBezTo>
                    <a:pt x="10" y="17"/>
                    <a:pt x="7" y="19"/>
                    <a:pt x="4" y="19"/>
                  </a:cubicBezTo>
                  <a:cubicBezTo>
                    <a:pt x="2" y="18"/>
                    <a:pt x="3" y="23"/>
                    <a:pt x="7" y="24"/>
                  </a:cubicBezTo>
                  <a:cubicBezTo>
                    <a:pt x="11" y="24"/>
                    <a:pt x="15" y="17"/>
                    <a:pt x="15" y="15"/>
                  </a:cubicBezTo>
                  <a:cubicBezTo>
                    <a:pt x="14" y="13"/>
                    <a:pt x="19" y="4"/>
                    <a:pt x="17" y="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9" name="Freeform 62"/>
            <p:cNvSpPr>
              <a:spLocks/>
            </p:cNvSpPr>
            <p:nvPr userDrawn="1"/>
          </p:nvSpPr>
          <p:spPr bwMode="auto">
            <a:xfrm>
              <a:off x="19694525" y="2608263"/>
              <a:ext cx="41275" cy="44450"/>
            </a:xfrm>
            <a:custGeom>
              <a:avLst/>
              <a:gdLst>
                <a:gd name="T0" fmla="*/ 2 w 15"/>
                <a:gd name="T1" fmla="*/ 14 h 16"/>
                <a:gd name="T2" fmla="*/ 9 w 15"/>
                <a:gd name="T3" fmla="*/ 0 h 16"/>
                <a:gd name="T4" fmla="*/ 2 w 15"/>
                <a:gd name="T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2" y="14"/>
                  </a:moveTo>
                  <a:cubicBezTo>
                    <a:pt x="3" y="16"/>
                    <a:pt x="15" y="0"/>
                    <a:pt x="9" y="0"/>
                  </a:cubicBezTo>
                  <a:cubicBezTo>
                    <a:pt x="3" y="0"/>
                    <a:pt x="0" y="12"/>
                    <a:pt x="2" y="14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70" name="Freeform 63"/>
            <p:cNvSpPr>
              <a:spLocks/>
            </p:cNvSpPr>
            <p:nvPr userDrawn="1"/>
          </p:nvSpPr>
          <p:spPr bwMode="auto">
            <a:xfrm>
              <a:off x="19810413" y="2554288"/>
              <a:ext cx="30163" cy="11113"/>
            </a:xfrm>
            <a:custGeom>
              <a:avLst/>
              <a:gdLst>
                <a:gd name="T0" fmla="*/ 9 w 11"/>
                <a:gd name="T1" fmla="*/ 2 h 4"/>
                <a:gd name="T2" fmla="*/ 3 w 11"/>
                <a:gd name="T3" fmla="*/ 3 h 4"/>
                <a:gd name="T4" fmla="*/ 9 w 11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9" y="2"/>
                  </a:moveTo>
                  <a:cubicBezTo>
                    <a:pt x="11" y="0"/>
                    <a:pt x="0" y="1"/>
                    <a:pt x="3" y="3"/>
                  </a:cubicBezTo>
                  <a:cubicBezTo>
                    <a:pt x="4" y="4"/>
                    <a:pt x="8" y="4"/>
                    <a:pt x="9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71" name="Freeform 64"/>
            <p:cNvSpPr>
              <a:spLocks/>
            </p:cNvSpPr>
            <p:nvPr userDrawn="1"/>
          </p:nvSpPr>
          <p:spPr bwMode="auto">
            <a:xfrm>
              <a:off x="19805650" y="2568575"/>
              <a:ext cx="41275" cy="30163"/>
            </a:xfrm>
            <a:custGeom>
              <a:avLst/>
              <a:gdLst>
                <a:gd name="T0" fmla="*/ 2 w 15"/>
                <a:gd name="T1" fmla="*/ 11 h 11"/>
                <a:gd name="T2" fmla="*/ 13 w 15"/>
                <a:gd name="T3" fmla="*/ 4 h 11"/>
                <a:gd name="T4" fmla="*/ 7 w 15"/>
                <a:gd name="T5" fmla="*/ 2 h 11"/>
                <a:gd name="T6" fmla="*/ 2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2" y="11"/>
                  </a:moveTo>
                  <a:cubicBezTo>
                    <a:pt x="5" y="11"/>
                    <a:pt x="12" y="5"/>
                    <a:pt x="13" y="4"/>
                  </a:cubicBezTo>
                  <a:cubicBezTo>
                    <a:pt x="15" y="2"/>
                    <a:pt x="12" y="0"/>
                    <a:pt x="7" y="2"/>
                  </a:cubicBezTo>
                  <a:cubicBezTo>
                    <a:pt x="1" y="3"/>
                    <a:pt x="0" y="11"/>
                    <a:pt x="2" y="11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72" name="Freeform 65"/>
            <p:cNvSpPr>
              <a:spLocks/>
            </p:cNvSpPr>
            <p:nvPr userDrawn="1"/>
          </p:nvSpPr>
          <p:spPr bwMode="auto">
            <a:xfrm>
              <a:off x="20051713" y="2035175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73" name="Freeform 66"/>
            <p:cNvSpPr>
              <a:spLocks noEditPoints="1"/>
            </p:cNvSpPr>
            <p:nvPr userDrawn="1"/>
          </p:nvSpPr>
          <p:spPr bwMode="auto">
            <a:xfrm>
              <a:off x="19310350" y="1957388"/>
              <a:ext cx="781050" cy="760413"/>
            </a:xfrm>
            <a:custGeom>
              <a:avLst/>
              <a:gdLst>
                <a:gd name="T0" fmla="*/ 4 w 281"/>
                <a:gd name="T1" fmla="*/ 189 h 274"/>
                <a:gd name="T2" fmla="*/ 18 w 281"/>
                <a:gd name="T3" fmla="*/ 198 h 274"/>
                <a:gd name="T4" fmla="*/ 4 w 281"/>
                <a:gd name="T5" fmla="*/ 211 h 274"/>
                <a:gd name="T6" fmla="*/ 8 w 281"/>
                <a:gd name="T7" fmla="*/ 218 h 274"/>
                <a:gd name="T8" fmla="*/ 59 w 281"/>
                <a:gd name="T9" fmla="*/ 214 h 274"/>
                <a:gd name="T10" fmla="*/ 69 w 281"/>
                <a:gd name="T11" fmla="*/ 218 h 274"/>
                <a:gd name="T12" fmla="*/ 85 w 281"/>
                <a:gd name="T13" fmla="*/ 258 h 274"/>
                <a:gd name="T14" fmla="*/ 100 w 281"/>
                <a:gd name="T15" fmla="*/ 265 h 274"/>
                <a:gd name="T16" fmla="*/ 122 w 281"/>
                <a:gd name="T17" fmla="*/ 257 h 274"/>
                <a:gd name="T18" fmla="*/ 126 w 281"/>
                <a:gd name="T19" fmla="*/ 225 h 274"/>
                <a:gd name="T20" fmla="*/ 138 w 281"/>
                <a:gd name="T21" fmla="*/ 190 h 274"/>
                <a:gd name="T22" fmla="*/ 136 w 281"/>
                <a:gd name="T23" fmla="*/ 157 h 274"/>
                <a:gd name="T24" fmla="*/ 175 w 281"/>
                <a:gd name="T25" fmla="*/ 126 h 274"/>
                <a:gd name="T26" fmla="*/ 196 w 281"/>
                <a:gd name="T27" fmla="*/ 100 h 274"/>
                <a:gd name="T28" fmla="*/ 212 w 281"/>
                <a:gd name="T29" fmla="*/ 116 h 274"/>
                <a:gd name="T30" fmla="*/ 184 w 281"/>
                <a:gd name="T31" fmla="*/ 142 h 274"/>
                <a:gd name="T32" fmla="*/ 173 w 281"/>
                <a:gd name="T33" fmla="*/ 166 h 274"/>
                <a:gd name="T34" fmla="*/ 188 w 281"/>
                <a:gd name="T35" fmla="*/ 197 h 274"/>
                <a:gd name="T36" fmla="*/ 248 w 281"/>
                <a:gd name="T37" fmla="*/ 184 h 274"/>
                <a:gd name="T38" fmla="*/ 264 w 281"/>
                <a:gd name="T39" fmla="*/ 137 h 274"/>
                <a:gd name="T40" fmla="*/ 261 w 281"/>
                <a:gd name="T41" fmla="*/ 116 h 274"/>
                <a:gd name="T42" fmla="*/ 255 w 281"/>
                <a:gd name="T43" fmla="*/ 82 h 274"/>
                <a:gd name="T44" fmla="*/ 251 w 281"/>
                <a:gd name="T45" fmla="*/ 56 h 274"/>
                <a:gd name="T46" fmla="*/ 257 w 281"/>
                <a:gd name="T47" fmla="*/ 38 h 274"/>
                <a:gd name="T48" fmla="*/ 257 w 281"/>
                <a:gd name="T49" fmla="*/ 22 h 274"/>
                <a:gd name="T50" fmla="*/ 271 w 281"/>
                <a:gd name="T51" fmla="*/ 12 h 274"/>
                <a:gd name="T52" fmla="*/ 246 w 281"/>
                <a:gd name="T53" fmla="*/ 13 h 274"/>
                <a:gd name="T54" fmla="*/ 230 w 281"/>
                <a:gd name="T55" fmla="*/ 16 h 274"/>
                <a:gd name="T56" fmla="*/ 215 w 281"/>
                <a:gd name="T57" fmla="*/ 14 h 274"/>
                <a:gd name="T58" fmla="*/ 207 w 281"/>
                <a:gd name="T59" fmla="*/ 5 h 274"/>
                <a:gd name="T60" fmla="*/ 193 w 281"/>
                <a:gd name="T61" fmla="*/ 17 h 274"/>
                <a:gd name="T62" fmla="*/ 196 w 281"/>
                <a:gd name="T63" fmla="*/ 7 h 274"/>
                <a:gd name="T64" fmla="*/ 181 w 281"/>
                <a:gd name="T65" fmla="*/ 19 h 274"/>
                <a:gd name="T66" fmla="*/ 168 w 281"/>
                <a:gd name="T67" fmla="*/ 20 h 274"/>
                <a:gd name="T68" fmla="*/ 158 w 281"/>
                <a:gd name="T69" fmla="*/ 27 h 274"/>
                <a:gd name="T70" fmla="*/ 146 w 281"/>
                <a:gd name="T71" fmla="*/ 29 h 274"/>
                <a:gd name="T72" fmla="*/ 126 w 281"/>
                <a:gd name="T73" fmla="*/ 40 h 274"/>
                <a:gd name="T74" fmla="*/ 127 w 281"/>
                <a:gd name="T75" fmla="*/ 47 h 274"/>
                <a:gd name="T76" fmla="*/ 113 w 281"/>
                <a:gd name="T77" fmla="*/ 43 h 274"/>
                <a:gd name="T78" fmla="*/ 92 w 281"/>
                <a:gd name="T79" fmla="*/ 62 h 274"/>
                <a:gd name="T80" fmla="*/ 123 w 281"/>
                <a:gd name="T81" fmla="*/ 53 h 274"/>
                <a:gd name="T82" fmla="*/ 110 w 281"/>
                <a:gd name="T83" fmla="*/ 62 h 274"/>
                <a:gd name="T84" fmla="*/ 90 w 281"/>
                <a:gd name="T85" fmla="*/ 95 h 274"/>
                <a:gd name="T86" fmla="*/ 74 w 281"/>
                <a:gd name="T87" fmla="*/ 114 h 274"/>
                <a:gd name="T88" fmla="*/ 60 w 281"/>
                <a:gd name="T89" fmla="*/ 128 h 274"/>
                <a:gd name="T90" fmla="*/ 41 w 281"/>
                <a:gd name="T91" fmla="*/ 145 h 274"/>
                <a:gd name="T92" fmla="*/ 21 w 281"/>
                <a:gd name="T93" fmla="*/ 156 h 274"/>
                <a:gd name="T94" fmla="*/ 2 w 281"/>
                <a:gd name="T95" fmla="*/ 171 h 274"/>
                <a:gd name="T96" fmla="*/ 177 w 281"/>
                <a:gd name="T97" fmla="*/ 49 h 274"/>
                <a:gd name="T98" fmla="*/ 169 w 281"/>
                <a:gd name="T99" fmla="*/ 4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274">
                  <a:moveTo>
                    <a:pt x="6" y="176"/>
                  </a:moveTo>
                  <a:cubicBezTo>
                    <a:pt x="6" y="178"/>
                    <a:pt x="2" y="180"/>
                    <a:pt x="5" y="180"/>
                  </a:cubicBezTo>
                  <a:cubicBezTo>
                    <a:pt x="8" y="181"/>
                    <a:pt x="5" y="183"/>
                    <a:pt x="4" y="184"/>
                  </a:cubicBezTo>
                  <a:cubicBezTo>
                    <a:pt x="2" y="185"/>
                    <a:pt x="2" y="187"/>
                    <a:pt x="4" y="189"/>
                  </a:cubicBezTo>
                  <a:cubicBezTo>
                    <a:pt x="5" y="192"/>
                    <a:pt x="0" y="192"/>
                    <a:pt x="3" y="196"/>
                  </a:cubicBezTo>
                  <a:cubicBezTo>
                    <a:pt x="5" y="199"/>
                    <a:pt x="7" y="195"/>
                    <a:pt x="8" y="198"/>
                  </a:cubicBezTo>
                  <a:cubicBezTo>
                    <a:pt x="9" y="200"/>
                    <a:pt x="12" y="198"/>
                    <a:pt x="16" y="195"/>
                  </a:cubicBezTo>
                  <a:cubicBezTo>
                    <a:pt x="19" y="192"/>
                    <a:pt x="21" y="198"/>
                    <a:pt x="18" y="198"/>
                  </a:cubicBezTo>
                  <a:cubicBezTo>
                    <a:pt x="15" y="198"/>
                    <a:pt x="12" y="200"/>
                    <a:pt x="12" y="202"/>
                  </a:cubicBezTo>
                  <a:cubicBezTo>
                    <a:pt x="13" y="205"/>
                    <a:pt x="8" y="205"/>
                    <a:pt x="8" y="201"/>
                  </a:cubicBezTo>
                  <a:cubicBezTo>
                    <a:pt x="8" y="198"/>
                    <a:pt x="2" y="202"/>
                    <a:pt x="4" y="204"/>
                  </a:cubicBezTo>
                  <a:cubicBezTo>
                    <a:pt x="7" y="207"/>
                    <a:pt x="4" y="208"/>
                    <a:pt x="4" y="211"/>
                  </a:cubicBezTo>
                  <a:cubicBezTo>
                    <a:pt x="4" y="213"/>
                    <a:pt x="8" y="213"/>
                    <a:pt x="10" y="210"/>
                  </a:cubicBezTo>
                  <a:cubicBezTo>
                    <a:pt x="11" y="207"/>
                    <a:pt x="14" y="208"/>
                    <a:pt x="15" y="211"/>
                  </a:cubicBezTo>
                  <a:cubicBezTo>
                    <a:pt x="16" y="213"/>
                    <a:pt x="13" y="211"/>
                    <a:pt x="13" y="215"/>
                  </a:cubicBezTo>
                  <a:cubicBezTo>
                    <a:pt x="13" y="219"/>
                    <a:pt x="10" y="215"/>
                    <a:pt x="8" y="218"/>
                  </a:cubicBezTo>
                  <a:cubicBezTo>
                    <a:pt x="6" y="221"/>
                    <a:pt x="16" y="226"/>
                    <a:pt x="19" y="227"/>
                  </a:cubicBezTo>
                  <a:cubicBezTo>
                    <a:pt x="23" y="228"/>
                    <a:pt x="26" y="231"/>
                    <a:pt x="32" y="230"/>
                  </a:cubicBezTo>
                  <a:cubicBezTo>
                    <a:pt x="38" y="229"/>
                    <a:pt x="50" y="218"/>
                    <a:pt x="52" y="216"/>
                  </a:cubicBezTo>
                  <a:cubicBezTo>
                    <a:pt x="53" y="214"/>
                    <a:pt x="57" y="216"/>
                    <a:pt x="59" y="214"/>
                  </a:cubicBezTo>
                  <a:cubicBezTo>
                    <a:pt x="62" y="212"/>
                    <a:pt x="60" y="207"/>
                    <a:pt x="62" y="206"/>
                  </a:cubicBezTo>
                  <a:cubicBezTo>
                    <a:pt x="64" y="205"/>
                    <a:pt x="65" y="212"/>
                    <a:pt x="66" y="212"/>
                  </a:cubicBezTo>
                  <a:cubicBezTo>
                    <a:pt x="68" y="213"/>
                    <a:pt x="69" y="214"/>
                    <a:pt x="69" y="217"/>
                  </a:cubicBezTo>
                  <a:cubicBezTo>
                    <a:pt x="69" y="217"/>
                    <a:pt x="69" y="218"/>
                    <a:pt x="69" y="218"/>
                  </a:cubicBezTo>
                  <a:cubicBezTo>
                    <a:pt x="68" y="222"/>
                    <a:pt x="70" y="226"/>
                    <a:pt x="73" y="229"/>
                  </a:cubicBezTo>
                  <a:cubicBezTo>
                    <a:pt x="77" y="232"/>
                    <a:pt x="74" y="236"/>
                    <a:pt x="77" y="240"/>
                  </a:cubicBezTo>
                  <a:cubicBezTo>
                    <a:pt x="80" y="244"/>
                    <a:pt x="79" y="247"/>
                    <a:pt x="83" y="249"/>
                  </a:cubicBezTo>
                  <a:cubicBezTo>
                    <a:pt x="86" y="252"/>
                    <a:pt x="86" y="254"/>
                    <a:pt x="85" y="258"/>
                  </a:cubicBezTo>
                  <a:cubicBezTo>
                    <a:pt x="83" y="261"/>
                    <a:pt x="88" y="260"/>
                    <a:pt x="88" y="262"/>
                  </a:cubicBezTo>
                  <a:cubicBezTo>
                    <a:pt x="88" y="265"/>
                    <a:pt x="87" y="269"/>
                    <a:pt x="88" y="271"/>
                  </a:cubicBezTo>
                  <a:cubicBezTo>
                    <a:pt x="89" y="274"/>
                    <a:pt x="91" y="271"/>
                    <a:pt x="96" y="271"/>
                  </a:cubicBezTo>
                  <a:cubicBezTo>
                    <a:pt x="101" y="271"/>
                    <a:pt x="100" y="268"/>
                    <a:pt x="100" y="265"/>
                  </a:cubicBezTo>
                  <a:cubicBezTo>
                    <a:pt x="100" y="262"/>
                    <a:pt x="103" y="263"/>
                    <a:pt x="104" y="261"/>
                  </a:cubicBezTo>
                  <a:cubicBezTo>
                    <a:pt x="104" y="260"/>
                    <a:pt x="109" y="259"/>
                    <a:pt x="112" y="261"/>
                  </a:cubicBezTo>
                  <a:cubicBezTo>
                    <a:pt x="116" y="262"/>
                    <a:pt x="118" y="260"/>
                    <a:pt x="119" y="256"/>
                  </a:cubicBezTo>
                  <a:cubicBezTo>
                    <a:pt x="119" y="252"/>
                    <a:pt x="121" y="257"/>
                    <a:pt x="122" y="257"/>
                  </a:cubicBezTo>
                  <a:cubicBezTo>
                    <a:pt x="123" y="258"/>
                    <a:pt x="127" y="252"/>
                    <a:pt x="128" y="247"/>
                  </a:cubicBezTo>
                  <a:cubicBezTo>
                    <a:pt x="130" y="243"/>
                    <a:pt x="128" y="244"/>
                    <a:pt x="125" y="248"/>
                  </a:cubicBezTo>
                  <a:cubicBezTo>
                    <a:pt x="121" y="252"/>
                    <a:pt x="123" y="244"/>
                    <a:pt x="124" y="240"/>
                  </a:cubicBezTo>
                  <a:cubicBezTo>
                    <a:pt x="126" y="237"/>
                    <a:pt x="126" y="228"/>
                    <a:pt x="126" y="225"/>
                  </a:cubicBezTo>
                  <a:cubicBezTo>
                    <a:pt x="127" y="223"/>
                    <a:pt x="128" y="220"/>
                    <a:pt x="132" y="219"/>
                  </a:cubicBezTo>
                  <a:cubicBezTo>
                    <a:pt x="137" y="218"/>
                    <a:pt x="143" y="212"/>
                    <a:pt x="142" y="210"/>
                  </a:cubicBezTo>
                  <a:cubicBezTo>
                    <a:pt x="141" y="207"/>
                    <a:pt x="148" y="204"/>
                    <a:pt x="148" y="201"/>
                  </a:cubicBezTo>
                  <a:cubicBezTo>
                    <a:pt x="148" y="199"/>
                    <a:pt x="140" y="192"/>
                    <a:pt x="138" y="190"/>
                  </a:cubicBezTo>
                  <a:cubicBezTo>
                    <a:pt x="135" y="188"/>
                    <a:pt x="130" y="190"/>
                    <a:pt x="130" y="188"/>
                  </a:cubicBezTo>
                  <a:cubicBezTo>
                    <a:pt x="131" y="186"/>
                    <a:pt x="130" y="179"/>
                    <a:pt x="129" y="176"/>
                  </a:cubicBezTo>
                  <a:cubicBezTo>
                    <a:pt x="128" y="172"/>
                    <a:pt x="133" y="169"/>
                    <a:pt x="133" y="165"/>
                  </a:cubicBezTo>
                  <a:cubicBezTo>
                    <a:pt x="133" y="162"/>
                    <a:pt x="133" y="158"/>
                    <a:pt x="136" y="157"/>
                  </a:cubicBezTo>
                  <a:cubicBezTo>
                    <a:pt x="139" y="156"/>
                    <a:pt x="137" y="153"/>
                    <a:pt x="141" y="152"/>
                  </a:cubicBezTo>
                  <a:cubicBezTo>
                    <a:pt x="145" y="151"/>
                    <a:pt x="144" y="146"/>
                    <a:pt x="148" y="144"/>
                  </a:cubicBezTo>
                  <a:cubicBezTo>
                    <a:pt x="153" y="142"/>
                    <a:pt x="153" y="141"/>
                    <a:pt x="158" y="138"/>
                  </a:cubicBezTo>
                  <a:cubicBezTo>
                    <a:pt x="164" y="135"/>
                    <a:pt x="173" y="129"/>
                    <a:pt x="175" y="126"/>
                  </a:cubicBezTo>
                  <a:cubicBezTo>
                    <a:pt x="176" y="123"/>
                    <a:pt x="169" y="119"/>
                    <a:pt x="174" y="116"/>
                  </a:cubicBezTo>
                  <a:cubicBezTo>
                    <a:pt x="178" y="112"/>
                    <a:pt x="175" y="108"/>
                    <a:pt x="178" y="107"/>
                  </a:cubicBezTo>
                  <a:cubicBezTo>
                    <a:pt x="181" y="106"/>
                    <a:pt x="182" y="104"/>
                    <a:pt x="185" y="101"/>
                  </a:cubicBezTo>
                  <a:cubicBezTo>
                    <a:pt x="187" y="99"/>
                    <a:pt x="190" y="101"/>
                    <a:pt x="196" y="100"/>
                  </a:cubicBezTo>
                  <a:cubicBezTo>
                    <a:pt x="198" y="100"/>
                    <a:pt x="200" y="100"/>
                    <a:pt x="202" y="100"/>
                  </a:cubicBezTo>
                  <a:cubicBezTo>
                    <a:pt x="205" y="101"/>
                    <a:pt x="208" y="103"/>
                    <a:pt x="210" y="104"/>
                  </a:cubicBezTo>
                  <a:cubicBezTo>
                    <a:pt x="215" y="106"/>
                    <a:pt x="214" y="109"/>
                    <a:pt x="214" y="112"/>
                  </a:cubicBezTo>
                  <a:cubicBezTo>
                    <a:pt x="214" y="116"/>
                    <a:pt x="215" y="117"/>
                    <a:pt x="212" y="116"/>
                  </a:cubicBezTo>
                  <a:cubicBezTo>
                    <a:pt x="210" y="115"/>
                    <a:pt x="208" y="116"/>
                    <a:pt x="206" y="121"/>
                  </a:cubicBezTo>
                  <a:cubicBezTo>
                    <a:pt x="205" y="126"/>
                    <a:pt x="199" y="131"/>
                    <a:pt x="196" y="132"/>
                  </a:cubicBezTo>
                  <a:cubicBezTo>
                    <a:pt x="192" y="132"/>
                    <a:pt x="192" y="136"/>
                    <a:pt x="189" y="136"/>
                  </a:cubicBezTo>
                  <a:cubicBezTo>
                    <a:pt x="186" y="137"/>
                    <a:pt x="183" y="139"/>
                    <a:pt x="184" y="142"/>
                  </a:cubicBezTo>
                  <a:cubicBezTo>
                    <a:pt x="184" y="146"/>
                    <a:pt x="179" y="146"/>
                    <a:pt x="176" y="146"/>
                  </a:cubicBezTo>
                  <a:cubicBezTo>
                    <a:pt x="173" y="146"/>
                    <a:pt x="174" y="151"/>
                    <a:pt x="171" y="153"/>
                  </a:cubicBezTo>
                  <a:cubicBezTo>
                    <a:pt x="169" y="154"/>
                    <a:pt x="170" y="156"/>
                    <a:pt x="172" y="159"/>
                  </a:cubicBezTo>
                  <a:cubicBezTo>
                    <a:pt x="174" y="162"/>
                    <a:pt x="172" y="164"/>
                    <a:pt x="173" y="166"/>
                  </a:cubicBezTo>
                  <a:cubicBezTo>
                    <a:pt x="174" y="168"/>
                    <a:pt x="177" y="173"/>
                    <a:pt x="175" y="178"/>
                  </a:cubicBezTo>
                  <a:cubicBezTo>
                    <a:pt x="172" y="183"/>
                    <a:pt x="170" y="190"/>
                    <a:pt x="172" y="189"/>
                  </a:cubicBezTo>
                  <a:cubicBezTo>
                    <a:pt x="174" y="189"/>
                    <a:pt x="179" y="194"/>
                    <a:pt x="182" y="193"/>
                  </a:cubicBezTo>
                  <a:cubicBezTo>
                    <a:pt x="185" y="193"/>
                    <a:pt x="185" y="198"/>
                    <a:pt x="188" y="197"/>
                  </a:cubicBezTo>
                  <a:cubicBezTo>
                    <a:pt x="191" y="196"/>
                    <a:pt x="191" y="200"/>
                    <a:pt x="200" y="199"/>
                  </a:cubicBezTo>
                  <a:cubicBezTo>
                    <a:pt x="209" y="199"/>
                    <a:pt x="226" y="192"/>
                    <a:pt x="233" y="192"/>
                  </a:cubicBezTo>
                  <a:cubicBezTo>
                    <a:pt x="237" y="192"/>
                    <a:pt x="240" y="191"/>
                    <a:pt x="243" y="191"/>
                  </a:cubicBezTo>
                  <a:cubicBezTo>
                    <a:pt x="244" y="188"/>
                    <a:pt x="246" y="186"/>
                    <a:pt x="248" y="184"/>
                  </a:cubicBezTo>
                  <a:cubicBezTo>
                    <a:pt x="252" y="180"/>
                    <a:pt x="262" y="177"/>
                    <a:pt x="264" y="171"/>
                  </a:cubicBezTo>
                  <a:cubicBezTo>
                    <a:pt x="267" y="165"/>
                    <a:pt x="278" y="161"/>
                    <a:pt x="280" y="156"/>
                  </a:cubicBezTo>
                  <a:cubicBezTo>
                    <a:pt x="281" y="153"/>
                    <a:pt x="281" y="152"/>
                    <a:pt x="277" y="147"/>
                  </a:cubicBezTo>
                  <a:cubicBezTo>
                    <a:pt x="273" y="142"/>
                    <a:pt x="264" y="139"/>
                    <a:pt x="264" y="137"/>
                  </a:cubicBezTo>
                  <a:cubicBezTo>
                    <a:pt x="263" y="134"/>
                    <a:pt x="271" y="134"/>
                    <a:pt x="270" y="131"/>
                  </a:cubicBezTo>
                  <a:cubicBezTo>
                    <a:pt x="270" y="128"/>
                    <a:pt x="266" y="128"/>
                    <a:pt x="265" y="125"/>
                  </a:cubicBezTo>
                  <a:cubicBezTo>
                    <a:pt x="263" y="122"/>
                    <a:pt x="266" y="121"/>
                    <a:pt x="266" y="120"/>
                  </a:cubicBezTo>
                  <a:cubicBezTo>
                    <a:pt x="266" y="118"/>
                    <a:pt x="261" y="118"/>
                    <a:pt x="261" y="116"/>
                  </a:cubicBezTo>
                  <a:cubicBezTo>
                    <a:pt x="260" y="115"/>
                    <a:pt x="264" y="115"/>
                    <a:pt x="263" y="113"/>
                  </a:cubicBezTo>
                  <a:cubicBezTo>
                    <a:pt x="263" y="111"/>
                    <a:pt x="260" y="108"/>
                    <a:pt x="262" y="105"/>
                  </a:cubicBezTo>
                  <a:cubicBezTo>
                    <a:pt x="264" y="102"/>
                    <a:pt x="269" y="105"/>
                    <a:pt x="265" y="99"/>
                  </a:cubicBezTo>
                  <a:cubicBezTo>
                    <a:pt x="262" y="92"/>
                    <a:pt x="256" y="84"/>
                    <a:pt x="255" y="82"/>
                  </a:cubicBezTo>
                  <a:cubicBezTo>
                    <a:pt x="254" y="80"/>
                    <a:pt x="256" y="77"/>
                    <a:pt x="258" y="76"/>
                  </a:cubicBezTo>
                  <a:cubicBezTo>
                    <a:pt x="260" y="75"/>
                    <a:pt x="265" y="70"/>
                    <a:pt x="265" y="68"/>
                  </a:cubicBezTo>
                  <a:cubicBezTo>
                    <a:pt x="265" y="66"/>
                    <a:pt x="259" y="61"/>
                    <a:pt x="257" y="60"/>
                  </a:cubicBezTo>
                  <a:cubicBezTo>
                    <a:pt x="256" y="59"/>
                    <a:pt x="252" y="60"/>
                    <a:pt x="251" y="56"/>
                  </a:cubicBezTo>
                  <a:cubicBezTo>
                    <a:pt x="249" y="53"/>
                    <a:pt x="248" y="52"/>
                    <a:pt x="249" y="51"/>
                  </a:cubicBezTo>
                  <a:cubicBezTo>
                    <a:pt x="251" y="49"/>
                    <a:pt x="251" y="47"/>
                    <a:pt x="251" y="45"/>
                  </a:cubicBezTo>
                  <a:cubicBezTo>
                    <a:pt x="251" y="43"/>
                    <a:pt x="254" y="44"/>
                    <a:pt x="255" y="42"/>
                  </a:cubicBezTo>
                  <a:cubicBezTo>
                    <a:pt x="255" y="40"/>
                    <a:pt x="256" y="39"/>
                    <a:pt x="257" y="38"/>
                  </a:cubicBezTo>
                  <a:cubicBezTo>
                    <a:pt x="259" y="36"/>
                    <a:pt x="260" y="35"/>
                    <a:pt x="262" y="35"/>
                  </a:cubicBezTo>
                  <a:cubicBezTo>
                    <a:pt x="267" y="29"/>
                    <a:pt x="267" y="29"/>
                    <a:pt x="267" y="29"/>
                  </a:cubicBezTo>
                  <a:cubicBezTo>
                    <a:pt x="266" y="30"/>
                    <a:pt x="264" y="29"/>
                    <a:pt x="264" y="27"/>
                  </a:cubicBezTo>
                  <a:cubicBezTo>
                    <a:pt x="264" y="25"/>
                    <a:pt x="257" y="23"/>
                    <a:pt x="257" y="22"/>
                  </a:cubicBezTo>
                  <a:cubicBezTo>
                    <a:pt x="256" y="21"/>
                    <a:pt x="260" y="21"/>
                    <a:pt x="262" y="22"/>
                  </a:cubicBezTo>
                  <a:cubicBezTo>
                    <a:pt x="265" y="24"/>
                    <a:pt x="266" y="23"/>
                    <a:pt x="269" y="20"/>
                  </a:cubicBezTo>
                  <a:cubicBezTo>
                    <a:pt x="272" y="18"/>
                    <a:pt x="276" y="20"/>
                    <a:pt x="276" y="17"/>
                  </a:cubicBezTo>
                  <a:cubicBezTo>
                    <a:pt x="277" y="15"/>
                    <a:pt x="272" y="13"/>
                    <a:pt x="271" y="12"/>
                  </a:cubicBezTo>
                  <a:cubicBezTo>
                    <a:pt x="270" y="11"/>
                    <a:pt x="266" y="9"/>
                    <a:pt x="263" y="9"/>
                  </a:cubicBezTo>
                  <a:cubicBezTo>
                    <a:pt x="259" y="10"/>
                    <a:pt x="259" y="8"/>
                    <a:pt x="257" y="7"/>
                  </a:cubicBezTo>
                  <a:cubicBezTo>
                    <a:pt x="255" y="5"/>
                    <a:pt x="249" y="8"/>
                    <a:pt x="249" y="12"/>
                  </a:cubicBezTo>
                  <a:cubicBezTo>
                    <a:pt x="249" y="17"/>
                    <a:pt x="245" y="16"/>
                    <a:pt x="246" y="13"/>
                  </a:cubicBezTo>
                  <a:cubicBezTo>
                    <a:pt x="248" y="11"/>
                    <a:pt x="244" y="8"/>
                    <a:pt x="248" y="7"/>
                  </a:cubicBezTo>
                  <a:cubicBezTo>
                    <a:pt x="251" y="6"/>
                    <a:pt x="249" y="2"/>
                    <a:pt x="243" y="1"/>
                  </a:cubicBezTo>
                  <a:cubicBezTo>
                    <a:pt x="237" y="1"/>
                    <a:pt x="235" y="6"/>
                    <a:pt x="236" y="7"/>
                  </a:cubicBezTo>
                  <a:cubicBezTo>
                    <a:pt x="238" y="9"/>
                    <a:pt x="233" y="16"/>
                    <a:pt x="230" y="16"/>
                  </a:cubicBezTo>
                  <a:cubicBezTo>
                    <a:pt x="228" y="16"/>
                    <a:pt x="230" y="10"/>
                    <a:pt x="230" y="7"/>
                  </a:cubicBezTo>
                  <a:cubicBezTo>
                    <a:pt x="230" y="3"/>
                    <a:pt x="228" y="5"/>
                    <a:pt x="224" y="10"/>
                  </a:cubicBezTo>
                  <a:cubicBezTo>
                    <a:pt x="219" y="15"/>
                    <a:pt x="216" y="20"/>
                    <a:pt x="213" y="20"/>
                  </a:cubicBezTo>
                  <a:cubicBezTo>
                    <a:pt x="211" y="21"/>
                    <a:pt x="211" y="16"/>
                    <a:pt x="215" y="14"/>
                  </a:cubicBezTo>
                  <a:cubicBezTo>
                    <a:pt x="219" y="11"/>
                    <a:pt x="219" y="5"/>
                    <a:pt x="222" y="5"/>
                  </a:cubicBezTo>
                  <a:cubicBezTo>
                    <a:pt x="225" y="5"/>
                    <a:pt x="225" y="2"/>
                    <a:pt x="221" y="1"/>
                  </a:cubicBezTo>
                  <a:cubicBezTo>
                    <a:pt x="217" y="0"/>
                    <a:pt x="216" y="5"/>
                    <a:pt x="215" y="6"/>
                  </a:cubicBezTo>
                  <a:cubicBezTo>
                    <a:pt x="214" y="7"/>
                    <a:pt x="207" y="4"/>
                    <a:pt x="207" y="5"/>
                  </a:cubicBezTo>
                  <a:cubicBezTo>
                    <a:pt x="208" y="6"/>
                    <a:pt x="204" y="7"/>
                    <a:pt x="206" y="9"/>
                  </a:cubicBezTo>
                  <a:cubicBezTo>
                    <a:pt x="207" y="11"/>
                    <a:pt x="205" y="14"/>
                    <a:pt x="203" y="11"/>
                  </a:cubicBezTo>
                  <a:cubicBezTo>
                    <a:pt x="202" y="8"/>
                    <a:pt x="198" y="10"/>
                    <a:pt x="196" y="13"/>
                  </a:cubicBezTo>
                  <a:cubicBezTo>
                    <a:pt x="194" y="16"/>
                    <a:pt x="191" y="16"/>
                    <a:pt x="193" y="17"/>
                  </a:cubicBezTo>
                  <a:cubicBezTo>
                    <a:pt x="195" y="18"/>
                    <a:pt x="195" y="23"/>
                    <a:pt x="192" y="24"/>
                  </a:cubicBezTo>
                  <a:cubicBezTo>
                    <a:pt x="189" y="24"/>
                    <a:pt x="190" y="16"/>
                    <a:pt x="188" y="17"/>
                  </a:cubicBezTo>
                  <a:cubicBezTo>
                    <a:pt x="186" y="17"/>
                    <a:pt x="187" y="12"/>
                    <a:pt x="190" y="12"/>
                  </a:cubicBezTo>
                  <a:cubicBezTo>
                    <a:pt x="193" y="12"/>
                    <a:pt x="196" y="8"/>
                    <a:pt x="196" y="7"/>
                  </a:cubicBezTo>
                  <a:cubicBezTo>
                    <a:pt x="196" y="5"/>
                    <a:pt x="192" y="5"/>
                    <a:pt x="192" y="8"/>
                  </a:cubicBezTo>
                  <a:cubicBezTo>
                    <a:pt x="192" y="10"/>
                    <a:pt x="188" y="10"/>
                    <a:pt x="184" y="10"/>
                  </a:cubicBezTo>
                  <a:cubicBezTo>
                    <a:pt x="180" y="9"/>
                    <a:pt x="180" y="14"/>
                    <a:pt x="184" y="17"/>
                  </a:cubicBezTo>
                  <a:cubicBezTo>
                    <a:pt x="189" y="19"/>
                    <a:pt x="183" y="21"/>
                    <a:pt x="181" y="19"/>
                  </a:cubicBezTo>
                  <a:cubicBezTo>
                    <a:pt x="179" y="17"/>
                    <a:pt x="176" y="18"/>
                    <a:pt x="173" y="19"/>
                  </a:cubicBezTo>
                  <a:cubicBezTo>
                    <a:pt x="171" y="20"/>
                    <a:pt x="179" y="23"/>
                    <a:pt x="179" y="24"/>
                  </a:cubicBezTo>
                  <a:cubicBezTo>
                    <a:pt x="179" y="26"/>
                    <a:pt x="175" y="23"/>
                    <a:pt x="174" y="24"/>
                  </a:cubicBezTo>
                  <a:cubicBezTo>
                    <a:pt x="173" y="25"/>
                    <a:pt x="169" y="23"/>
                    <a:pt x="168" y="20"/>
                  </a:cubicBezTo>
                  <a:cubicBezTo>
                    <a:pt x="168" y="18"/>
                    <a:pt x="161" y="21"/>
                    <a:pt x="165" y="22"/>
                  </a:cubicBezTo>
                  <a:cubicBezTo>
                    <a:pt x="169" y="23"/>
                    <a:pt x="167" y="26"/>
                    <a:pt x="167" y="29"/>
                  </a:cubicBezTo>
                  <a:cubicBezTo>
                    <a:pt x="167" y="33"/>
                    <a:pt x="163" y="30"/>
                    <a:pt x="164" y="27"/>
                  </a:cubicBezTo>
                  <a:cubicBezTo>
                    <a:pt x="165" y="24"/>
                    <a:pt x="161" y="25"/>
                    <a:pt x="158" y="27"/>
                  </a:cubicBezTo>
                  <a:cubicBezTo>
                    <a:pt x="155" y="29"/>
                    <a:pt x="158" y="23"/>
                    <a:pt x="157" y="20"/>
                  </a:cubicBezTo>
                  <a:cubicBezTo>
                    <a:pt x="156" y="18"/>
                    <a:pt x="153" y="20"/>
                    <a:pt x="150" y="21"/>
                  </a:cubicBezTo>
                  <a:cubicBezTo>
                    <a:pt x="146" y="22"/>
                    <a:pt x="145" y="22"/>
                    <a:pt x="147" y="24"/>
                  </a:cubicBezTo>
                  <a:cubicBezTo>
                    <a:pt x="149" y="26"/>
                    <a:pt x="148" y="29"/>
                    <a:pt x="146" y="29"/>
                  </a:cubicBezTo>
                  <a:cubicBezTo>
                    <a:pt x="143" y="29"/>
                    <a:pt x="142" y="29"/>
                    <a:pt x="142" y="32"/>
                  </a:cubicBezTo>
                  <a:cubicBezTo>
                    <a:pt x="143" y="34"/>
                    <a:pt x="139" y="34"/>
                    <a:pt x="138" y="32"/>
                  </a:cubicBezTo>
                  <a:cubicBezTo>
                    <a:pt x="138" y="30"/>
                    <a:pt x="133" y="30"/>
                    <a:pt x="131" y="33"/>
                  </a:cubicBezTo>
                  <a:cubicBezTo>
                    <a:pt x="130" y="36"/>
                    <a:pt x="125" y="37"/>
                    <a:pt x="126" y="40"/>
                  </a:cubicBezTo>
                  <a:cubicBezTo>
                    <a:pt x="126" y="43"/>
                    <a:pt x="130" y="39"/>
                    <a:pt x="132" y="40"/>
                  </a:cubicBezTo>
                  <a:cubicBezTo>
                    <a:pt x="135" y="41"/>
                    <a:pt x="132" y="42"/>
                    <a:pt x="134" y="44"/>
                  </a:cubicBezTo>
                  <a:cubicBezTo>
                    <a:pt x="135" y="45"/>
                    <a:pt x="135" y="48"/>
                    <a:pt x="133" y="46"/>
                  </a:cubicBezTo>
                  <a:cubicBezTo>
                    <a:pt x="131" y="44"/>
                    <a:pt x="128" y="44"/>
                    <a:pt x="127" y="47"/>
                  </a:cubicBezTo>
                  <a:cubicBezTo>
                    <a:pt x="127" y="50"/>
                    <a:pt x="125" y="47"/>
                    <a:pt x="123" y="44"/>
                  </a:cubicBezTo>
                  <a:cubicBezTo>
                    <a:pt x="121" y="42"/>
                    <a:pt x="119" y="49"/>
                    <a:pt x="117" y="47"/>
                  </a:cubicBezTo>
                  <a:cubicBezTo>
                    <a:pt x="115" y="45"/>
                    <a:pt x="121" y="41"/>
                    <a:pt x="119" y="38"/>
                  </a:cubicBezTo>
                  <a:cubicBezTo>
                    <a:pt x="118" y="36"/>
                    <a:pt x="117" y="40"/>
                    <a:pt x="113" y="43"/>
                  </a:cubicBezTo>
                  <a:cubicBezTo>
                    <a:pt x="109" y="47"/>
                    <a:pt x="104" y="47"/>
                    <a:pt x="106" y="48"/>
                  </a:cubicBezTo>
                  <a:cubicBezTo>
                    <a:pt x="108" y="50"/>
                    <a:pt x="103" y="51"/>
                    <a:pt x="102" y="54"/>
                  </a:cubicBezTo>
                  <a:cubicBezTo>
                    <a:pt x="101" y="57"/>
                    <a:pt x="93" y="58"/>
                    <a:pt x="89" y="61"/>
                  </a:cubicBezTo>
                  <a:cubicBezTo>
                    <a:pt x="84" y="65"/>
                    <a:pt x="89" y="65"/>
                    <a:pt x="92" y="62"/>
                  </a:cubicBezTo>
                  <a:cubicBezTo>
                    <a:pt x="95" y="59"/>
                    <a:pt x="96" y="60"/>
                    <a:pt x="100" y="58"/>
                  </a:cubicBezTo>
                  <a:cubicBezTo>
                    <a:pt x="104" y="55"/>
                    <a:pt x="109" y="53"/>
                    <a:pt x="110" y="54"/>
                  </a:cubicBezTo>
                  <a:cubicBezTo>
                    <a:pt x="112" y="55"/>
                    <a:pt x="115" y="56"/>
                    <a:pt x="117" y="53"/>
                  </a:cubicBezTo>
                  <a:cubicBezTo>
                    <a:pt x="119" y="50"/>
                    <a:pt x="121" y="51"/>
                    <a:pt x="123" y="53"/>
                  </a:cubicBezTo>
                  <a:cubicBezTo>
                    <a:pt x="125" y="54"/>
                    <a:pt x="120" y="56"/>
                    <a:pt x="122" y="58"/>
                  </a:cubicBezTo>
                  <a:cubicBezTo>
                    <a:pt x="125" y="61"/>
                    <a:pt x="119" y="62"/>
                    <a:pt x="119" y="60"/>
                  </a:cubicBezTo>
                  <a:cubicBezTo>
                    <a:pt x="119" y="58"/>
                    <a:pt x="116" y="56"/>
                    <a:pt x="115" y="58"/>
                  </a:cubicBezTo>
                  <a:cubicBezTo>
                    <a:pt x="114" y="60"/>
                    <a:pt x="112" y="62"/>
                    <a:pt x="110" y="62"/>
                  </a:cubicBezTo>
                  <a:cubicBezTo>
                    <a:pt x="108" y="62"/>
                    <a:pt x="106" y="66"/>
                    <a:pt x="106" y="70"/>
                  </a:cubicBezTo>
                  <a:cubicBezTo>
                    <a:pt x="106" y="74"/>
                    <a:pt x="102" y="70"/>
                    <a:pt x="102" y="73"/>
                  </a:cubicBezTo>
                  <a:cubicBezTo>
                    <a:pt x="102" y="77"/>
                    <a:pt x="97" y="83"/>
                    <a:pt x="92" y="87"/>
                  </a:cubicBezTo>
                  <a:cubicBezTo>
                    <a:pt x="88" y="91"/>
                    <a:pt x="92" y="92"/>
                    <a:pt x="90" y="95"/>
                  </a:cubicBezTo>
                  <a:cubicBezTo>
                    <a:pt x="89" y="97"/>
                    <a:pt x="84" y="95"/>
                    <a:pt x="82" y="96"/>
                  </a:cubicBezTo>
                  <a:cubicBezTo>
                    <a:pt x="80" y="97"/>
                    <a:pt x="83" y="104"/>
                    <a:pt x="81" y="106"/>
                  </a:cubicBezTo>
                  <a:cubicBezTo>
                    <a:pt x="78" y="108"/>
                    <a:pt x="81" y="111"/>
                    <a:pt x="81" y="113"/>
                  </a:cubicBezTo>
                  <a:cubicBezTo>
                    <a:pt x="81" y="116"/>
                    <a:pt x="74" y="112"/>
                    <a:pt x="74" y="114"/>
                  </a:cubicBezTo>
                  <a:cubicBezTo>
                    <a:pt x="74" y="116"/>
                    <a:pt x="68" y="116"/>
                    <a:pt x="67" y="116"/>
                  </a:cubicBezTo>
                  <a:cubicBezTo>
                    <a:pt x="65" y="117"/>
                    <a:pt x="70" y="121"/>
                    <a:pt x="73" y="123"/>
                  </a:cubicBezTo>
                  <a:cubicBezTo>
                    <a:pt x="75" y="125"/>
                    <a:pt x="70" y="127"/>
                    <a:pt x="69" y="125"/>
                  </a:cubicBezTo>
                  <a:cubicBezTo>
                    <a:pt x="69" y="122"/>
                    <a:pt x="65" y="126"/>
                    <a:pt x="60" y="128"/>
                  </a:cubicBezTo>
                  <a:cubicBezTo>
                    <a:pt x="55" y="131"/>
                    <a:pt x="57" y="135"/>
                    <a:pt x="53" y="135"/>
                  </a:cubicBezTo>
                  <a:cubicBezTo>
                    <a:pt x="49" y="135"/>
                    <a:pt x="50" y="141"/>
                    <a:pt x="48" y="143"/>
                  </a:cubicBezTo>
                  <a:cubicBezTo>
                    <a:pt x="45" y="145"/>
                    <a:pt x="46" y="139"/>
                    <a:pt x="42" y="139"/>
                  </a:cubicBezTo>
                  <a:cubicBezTo>
                    <a:pt x="38" y="138"/>
                    <a:pt x="38" y="141"/>
                    <a:pt x="41" y="145"/>
                  </a:cubicBezTo>
                  <a:cubicBezTo>
                    <a:pt x="43" y="148"/>
                    <a:pt x="37" y="145"/>
                    <a:pt x="35" y="148"/>
                  </a:cubicBezTo>
                  <a:cubicBezTo>
                    <a:pt x="33" y="151"/>
                    <a:pt x="26" y="150"/>
                    <a:pt x="25" y="152"/>
                  </a:cubicBezTo>
                  <a:cubicBezTo>
                    <a:pt x="23" y="154"/>
                    <a:pt x="29" y="154"/>
                    <a:pt x="30" y="156"/>
                  </a:cubicBezTo>
                  <a:cubicBezTo>
                    <a:pt x="31" y="158"/>
                    <a:pt x="25" y="157"/>
                    <a:pt x="21" y="156"/>
                  </a:cubicBezTo>
                  <a:cubicBezTo>
                    <a:pt x="18" y="156"/>
                    <a:pt x="19" y="161"/>
                    <a:pt x="16" y="160"/>
                  </a:cubicBezTo>
                  <a:cubicBezTo>
                    <a:pt x="12" y="160"/>
                    <a:pt x="8" y="163"/>
                    <a:pt x="11" y="165"/>
                  </a:cubicBezTo>
                  <a:cubicBezTo>
                    <a:pt x="13" y="167"/>
                    <a:pt x="9" y="168"/>
                    <a:pt x="7" y="166"/>
                  </a:cubicBezTo>
                  <a:cubicBezTo>
                    <a:pt x="5" y="165"/>
                    <a:pt x="3" y="168"/>
                    <a:pt x="2" y="171"/>
                  </a:cubicBezTo>
                  <a:cubicBezTo>
                    <a:pt x="1" y="174"/>
                    <a:pt x="6" y="175"/>
                    <a:pt x="6" y="176"/>
                  </a:cubicBezTo>
                  <a:moveTo>
                    <a:pt x="177" y="49"/>
                  </a:moveTo>
                  <a:cubicBezTo>
                    <a:pt x="177" y="49"/>
                    <a:pt x="177" y="49"/>
                    <a:pt x="177" y="50"/>
                  </a:cubicBezTo>
                  <a:cubicBezTo>
                    <a:pt x="177" y="49"/>
                    <a:pt x="177" y="49"/>
                    <a:pt x="177" y="49"/>
                  </a:cubicBezTo>
                  <a:moveTo>
                    <a:pt x="178" y="50"/>
                  </a:moveTo>
                  <a:cubicBezTo>
                    <a:pt x="178" y="50"/>
                    <a:pt x="178" y="51"/>
                    <a:pt x="179" y="51"/>
                  </a:cubicBezTo>
                  <a:cubicBezTo>
                    <a:pt x="178" y="51"/>
                    <a:pt x="178" y="50"/>
                    <a:pt x="178" y="50"/>
                  </a:cubicBezTo>
                  <a:moveTo>
                    <a:pt x="169" y="43"/>
                  </a:moveTo>
                  <a:cubicBezTo>
                    <a:pt x="169" y="43"/>
                    <a:pt x="169" y="43"/>
                    <a:pt x="169" y="43"/>
                  </a:cubicBezTo>
                  <a:cubicBezTo>
                    <a:pt x="169" y="43"/>
                    <a:pt x="168" y="43"/>
                    <a:pt x="168" y="42"/>
                  </a:cubicBezTo>
                  <a:cubicBezTo>
                    <a:pt x="168" y="43"/>
                    <a:pt x="169" y="43"/>
                    <a:pt x="169" y="4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75" name="Freeform 68"/>
            <p:cNvSpPr>
              <a:spLocks noEditPoints="1"/>
            </p:cNvSpPr>
            <p:nvPr userDrawn="1"/>
          </p:nvSpPr>
          <p:spPr bwMode="auto">
            <a:xfrm>
              <a:off x="19005550" y="3157538"/>
              <a:ext cx="88900" cy="134938"/>
            </a:xfrm>
            <a:custGeom>
              <a:avLst/>
              <a:gdLst>
                <a:gd name="T0" fmla="*/ 16 w 32"/>
                <a:gd name="T1" fmla="*/ 0 h 49"/>
                <a:gd name="T2" fmla="*/ 0 w 32"/>
                <a:gd name="T3" fmla="*/ 16 h 49"/>
                <a:gd name="T4" fmla="*/ 16 w 32"/>
                <a:gd name="T5" fmla="*/ 49 h 49"/>
                <a:gd name="T6" fmla="*/ 32 w 32"/>
                <a:gd name="T7" fmla="*/ 16 h 49"/>
                <a:gd name="T8" fmla="*/ 16 w 32"/>
                <a:gd name="T9" fmla="*/ 0 h 49"/>
                <a:gd name="T10" fmla="*/ 16 w 32"/>
                <a:gd name="T11" fmla="*/ 22 h 49"/>
                <a:gd name="T12" fmla="*/ 9 w 32"/>
                <a:gd name="T13" fmla="*/ 16 h 49"/>
                <a:gd name="T14" fmla="*/ 16 w 32"/>
                <a:gd name="T15" fmla="*/ 9 h 49"/>
                <a:gd name="T16" fmla="*/ 23 w 32"/>
                <a:gd name="T17" fmla="*/ 16 h 49"/>
                <a:gd name="T18" fmla="*/ 16 w 32"/>
                <a:gd name="T19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49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16" y="49"/>
                    <a:pt x="16" y="49"/>
                  </a:cubicBezTo>
                  <a:cubicBezTo>
                    <a:pt x="16" y="49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moveTo>
                    <a:pt x="16" y="22"/>
                  </a:moveTo>
                  <a:cubicBezTo>
                    <a:pt x="12" y="22"/>
                    <a:pt x="9" y="19"/>
                    <a:pt x="9" y="16"/>
                  </a:cubicBezTo>
                  <a:cubicBezTo>
                    <a:pt x="9" y="12"/>
                    <a:pt x="12" y="9"/>
                    <a:pt x="16" y="9"/>
                  </a:cubicBezTo>
                  <a:cubicBezTo>
                    <a:pt x="20" y="9"/>
                    <a:pt x="23" y="12"/>
                    <a:pt x="23" y="16"/>
                  </a:cubicBezTo>
                  <a:cubicBezTo>
                    <a:pt x="23" y="19"/>
                    <a:pt x="20" y="22"/>
                    <a:pt x="16" y="22"/>
                  </a:cubicBezTo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</p:grpSp>
    </p:spTree>
    <p:extLst>
      <p:ext uri="{BB962C8B-B14F-4D97-AF65-F5344CB8AC3E}">
        <p14:creationId xmlns:p14="http://schemas.microsoft.com/office/powerpoint/2010/main" val="186890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88">
          <p15:clr>
            <a:srgbClr val="C35EA4"/>
          </p15:clr>
        </p15:guide>
        <p15:guide id="2" pos="7546">
          <p15:clr>
            <a:srgbClr val="C35EA4"/>
          </p15:clr>
        </p15:guide>
        <p15:guide id="3" orient="horz" pos="302">
          <p15:clr>
            <a:srgbClr val="C35EA4"/>
          </p15:clr>
        </p15:guide>
        <p15:guide id="4" orient="horz" pos="4104">
          <p15:clr>
            <a:srgbClr val="C35EA4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03328" y="2907953"/>
            <a:ext cx="7394106" cy="1345996"/>
          </a:xfrm>
          <a:noFill/>
        </p:spPr>
        <p:txBody>
          <a:bodyPr lIns="107563" tIns="80672" rIns="107563" bIns="80672">
            <a:noAutofit/>
          </a:bodyPr>
          <a:lstStyle>
            <a:lvl1pPr marL="0" indent="0">
              <a:spcBef>
                <a:spcPts val="0"/>
              </a:spcBef>
              <a:buNone/>
              <a:defRPr sz="26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01977" y="1556880"/>
            <a:ext cx="7395458" cy="1351077"/>
          </a:xfrm>
          <a:noFill/>
        </p:spPr>
        <p:txBody>
          <a:bodyPr lIns="107563" tIns="67227" rIns="107563" bIns="67227" anchor="t" anchorCtr="0"/>
          <a:lstStyle>
            <a:lvl1pPr>
              <a:defRPr sz="4400" spc="-74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5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45704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6" y="1085850"/>
            <a:ext cx="8363938" cy="15004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6084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Europ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99"/>
          <p:cNvSpPr/>
          <p:nvPr/>
        </p:nvSpPr>
        <p:spPr bwMode="auto">
          <a:xfrm>
            <a:off x="201929" y="2899785"/>
            <a:ext cx="6723186" cy="134482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64" tIns="107571" rIns="134464" bIns="10757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64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765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4665484" y="2899785"/>
            <a:ext cx="2259632" cy="1344828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64" tIns="107571" rIns="134464" bIns="10757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64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765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Rectangle 2"/>
          <p:cNvSpPr/>
          <p:nvPr/>
        </p:nvSpPr>
        <p:spPr bwMode="ltGray">
          <a:xfrm>
            <a:off x="201929" y="1563130"/>
            <a:ext cx="6723186" cy="1344829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64" tIns="107571" rIns="134464" bIns="10757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64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765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01976" y="1563140"/>
            <a:ext cx="6723139" cy="1344818"/>
          </a:xfrm>
          <a:noFill/>
        </p:spPr>
        <p:txBody>
          <a:bodyPr lIns="146304" tIns="91440" rIns="146304" bIns="91440" anchor="t" anchorCtr="0"/>
          <a:lstStyle>
            <a:lvl1pPr>
              <a:defRPr sz="4412" spc="-74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01976" y="2908931"/>
            <a:ext cx="4463508" cy="1344245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2647" spc="0" baseline="0">
                <a:gradFill>
                  <a:gsLst>
                    <a:gs pos="0">
                      <a:schemeClr val="bg2"/>
                    </a:gs>
                    <a:gs pos="100000">
                      <a:schemeClr val="bg2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992" y="381129"/>
            <a:ext cx="1926818" cy="6732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336993" y="4565359"/>
            <a:ext cx="1141803" cy="244625"/>
          </a:xfrm>
          <a:prstGeom prst="rect">
            <a:avLst/>
          </a:prstGeom>
        </p:spPr>
      </p:pic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773741" y="319658"/>
            <a:ext cx="4033912" cy="703398"/>
          </a:xfrm>
        </p:spPr>
        <p:txBody>
          <a:bodyPr tIns="0" rIns="0"/>
          <a:lstStyle>
            <a:lvl1pPr marL="0" indent="0" algn="r">
              <a:buNone/>
              <a:defRPr sz="4412"/>
            </a:lvl1pPr>
          </a:lstStyle>
          <a:p>
            <a:pPr lvl="0"/>
            <a:r>
              <a:rPr lang="en-US" dirty="0" smtClean="0"/>
              <a:t>Session code</a:t>
            </a:r>
            <a:endParaRPr lang="en-US" dirty="0"/>
          </a:p>
        </p:txBody>
      </p:sp>
      <p:grpSp>
        <p:nvGrpSpPr>
          <p:cNvPr id="98" name="Group 97"/>
          <p:cNvGrpSpPr/>
          <p:nvPr/>
        </p:nvGrpSpPr>
        <p:grpSpPr>
          <a:xfrm>
            <a:off x="5247290" y="3022945"/>
            <a:ext cx="1096020" cy="1114853"/>
            <a:chOff x="18853150" y="1957388"/>
            <a:chExt cx="1490663" cy="1516063"/>
          </a:xfrm>
        </p:grpSpPr>
        <p:sp>
          <p:nvSpPr>
            <p:cNvPr id="58" name="Freeform 51"/>
            <p:cNvSpPr>
              <a:spLocks noEditPoints="1"/>
            </p:cNvSpPr>
            <p:nvPr userDrawn="1"/>
          </p:nvSpPr>
          <p:spPr bwMode="auto">
            <a:xfrm>
              <a:off x="18875375" y="2527300"/>
              <a:ext cx="1468438" cy="909638"/>
            </a:xfrm>
            <a:custGeom>
              <a:avLst/>
              <a:gdLst>
                <a:gd name="T0" fmla="*/ 475 w 529"/>
                <a:gd name="T1" fmla="*/ 128 h 328"/>
                <a:gd name="T2" fmla="*/ 449 w 529"/>
                <a:gd name="T3" fmla="*/ 95 h 328"/>
                <a:gd name="T4" fmla="*/ 400 w 529"/>
                <a:gd name="T5" fmla="*/ 48 h 328"/>
                <a:gd name="T6" fmla="*/ 377 w 529"/>
                <a:gd name="T7" fmla="*/ 1 h 328"/>
                <a:gd name="T8" fmla="*/ 328 w 529"/>
                <a:gd name="T9" fmla="*/ 43 h 328"/>
                <a:gd name="T10" fmla="*/ 305 w 529"/>
                <a:gd name="T11" fmla="*/ 82 h 328"/>
                <a:gd name="T12" fmla="*/ 220 w 529"/>
                <a:gd name="T13" fmla="*/ 82 h 328"/>
                <a:gd name="T14" fmla="*/ 216 w 529"/>
                <a:gd name="T15" fmla="*/ 41 h 328"/>
                <a:gd name="T16" fmla="*/ 203 w 529"/>
                <a:gd name="T17" fmla="*/ 89 h 328"/>
                <a:gd name="T18" fmla="*/ 141 w 529"/>
                <a:gd name="T19" fmla="*/ 126 h 328"/>
                <a:gd name="T20" fmla="*/ 71 w 529"/>
                <a:gd name="T21" fmla="*/ 162 h 328"/>
                <a:gd name="T22" fmla="*/ 86 w 529"/>
                <a:gd name="T23" fmla="*/ 236 h 328"/>
                <a:gd name="T24" fmla="*/ 18 w 529"/>
                <a:gd name="T25" fmla="*/ 317 h 328"/>
                <a:gd name="T26" fmla="*/ 105 w 529"/>
                <a:gd name="T27" fmla="*/ 294 h 328"/>
                <a:gd name="T28" fmla="*/ 192 w 529"/>
                <a:gd name="T29" fmla="*/ 229 h 328"/>
                <a:gd name="T30" fmla="*/ 274 w 529"/>
                <a:gd name="T31" fmla="*/ 304 h 328"/>
                <a:gd name="T32" fmla="*/ 250 w 529"/>
                <a:gd name="T33" fmla="*/ 205 h 328"/>
                <a:gd name="T34" fmla="*/ 310 w 529"/>
                <a:gd name="T35" fmla="*/ 259 h 328"/>
                <a:gd name="T36" fmla="*/ 344 w 529"/>
                <a:gd name="T37" fmla="*/ 311 h 328"/>
                <a:gd name="T38" fmla="*/ 357 w 529"/>
                <a:gd name="T39" fmla="*/ 267 h 328"/>
                <a:gd name="T40" fmla="*/ 395 w 529"/>
                <a:gd name="T41" fmla="*/ 242 h 328"/>
                <a:gd name="T42" fmla="*/ 461 w 529"/>
                <a:gd name="T43" fmla="*/ 199 h 328"/>
                <a:gd name="T44" fmla="*/ 507 w 529"/>
                <a:gd name="T45" fmla="*/ 185 h 328"/>
                <a:gd name="T46" fmla="*/ 343 w 529"/>
                <a:gd name="T47" fmla="*/ 151 h 328"/>
                <a:gd name="T48" fmla="*/ 342 w 529"/>
                <a:gd name="T49" fmla="*/ 224 h 328"/>
                <a:gd name="T50" fmla="*/ 341 w 529"/>
                <a:gd name="T51" fmla="*/ 221 h 328"/>
                <a:gd name="T52" fmla="*/ 326 w 529"/>
                <a:gd name="T53" fmla="*/ 196 h 328"/>
                <a:gd name="T54" fmla="*/ 345 w 529"/>
                <a:gd name="T55" fmla="*/ 172 h 328"/>
                <a:gd name="T56" fmla="*/ 352 w 529"/>
                <a:gd name="T57" fmla="*/ 122 h 328"/>
                <a:gd name="T58" fmla="*/ 352 w 529"/>
                <a:gd name="T59" fmla="*/ 118 h 328"/>
                <a:gd name="T60" fmla="*/ 383 w 529"/>
                <a:gd name="T61" fmla="*/ 170 h 328"/>
                <a:gd name="T62" fmla="*/ 393 w 529"/>
                <a:gd name="T63" fmla="*/ 166 h 328"/>
                <a:gd name="T64" fmla="*/ 346 w 529"/>
                <a:gd name="T65" fmla="*/ 83 h 328"/>
                <a:gd name="T66" fmla="*/ 340 w 529"/>
                <a:gd name="T67" fmla="*/ 168 h 328"/>
                <a:gd name="T68" fmla="*/ 277 w 529"/>
                <a:gd name="T69" fmla="*/ 189 h 328"/>
                <a:gd name="T70" fmla="*/ 279 w 529"/>
                <a:gd name="T71" fmla="*/ 193 h 328"/>
                <a:gd name="T72" fmla="*/ 249 w 529"/>
                <a:gd name="T73" fmla="*/ 166 h 328"/>
                <a:gd name="T74" fmla="*/ 277 w 529"/>
                <a:gd name="T75" fmla="*/ 194 h 328"/>
                <a:gd name="T76" fmla="*/ 274 w 529"/>
                <a:gd name="T77" fmla="*/ 196 h 328"/>
                <a:gd name="T78" fmla="*/ 308 w 529"/>
                <a:gd name="T79" fmla="*/ 215 h 328"/>
                <a:gd name="T80" fmla="*/ 308 w 529"/>
                <a:gd name="T81" fmla="*/ 231 h 328"/>
                <a:gd name="T82" fmla="*/ 309 w 529"/>
                <a:gd name="T83" fmla="*/ 225 h 328"/>
                <a:gd name="T84" fmla="*/ 309 w 529"/>
                <a:gd name="T85" fmla="*/ 219 h 328"/>
                <a:gd name="T86" fmla="*/ 318 w 529"/>
                <a:gd name="T87" fmla="*/ 248 h 328"/>
                <a:gd name="T88" fmla="*/ 383 w 529"/>
                <a:gd name="T89" fmla="*/ 255 h 328"/>
                <a:gd name="T90" fmla="*/ 403 w 529"/>
                <a:gd name="T91" fmla="*/ 207 h 328"/>
                <a:gd name="T92" fmla="*/ 408 w 529"/>
                <a:gd name="T93" fmla="*/ 199 h 328"/>
                <a:gd name="T94" fmla="*/ 404 w 529"/>
                <a:gd name="T95" fmla="*/ 206 h 328"/>
                <a:gd name="T96" fmla="*/ 303 w 529"/>
                <a:gd name="T97" fmla="*/ 152 h 328"/>
                <a:gd name="T98" fmla="*/ 265 w 529"/>
                <a:gd name="T99" fmla="*/ 126 h 328"/>
                <a:gd name="T100" fmla="*/ 210 w 529"/>
                <a:gd name="T101" fmla="*/ 180 h 328"/>
                <a:gd name="T102" fmla="*/ 187 w 529"/>
                <a:gd name="T103" fmla="*/ 174 h 328"/>
                <a:gd name="T104" fmla="*/ 176 w 529"/>
                <a:gd name="T105" fmla="*/ 154 h 328"/>
                <a:gd name="T106" fmla="*/ 182 w 529"/>
                <a:gd name="T107" fmla="*/ 208 h 328"/>
                <a:gd name="T108" fmla="*/ 171 w 529"/>
                <a:gd name="T109" fmla="*/ 126 h 328"/>
                <a:gd name="T110" fmla="*/ 219 w 529"/>
                <a:gd name="T111" fmla="*/ 189 h 328"/>
                <a:gd name="T112" fmla="*/ 315 w 529"/>
                <a:gd name="T113" fmla="*/ 246 h 328"/>
                <a:gd name="T114" fmla="*/ 332 w 529"/>
                <a:gd name="T115" fmla="*/ 2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29" h="328">
                  <a:moveTo>
                    <a:pt x="525" y="158"/>
                  </a:moveTo>
                  <a:cubicBezTo>
                    <a:pt x="525" y="157"/>
                    <a:pt x="529" y="155"/>
                    <a:pt x="529" y="153"/>
                  </a:cubicBezTo>
                  <a:cubicBezTo>
                    <a:pt x="528" y="152"/>
                    <a:pt x="525" y="151"/>
                    <a:pt x="522" y="150"/>
                  </a:cubicBezTo>
                  <a:cubicBezTo>
                    <a:pt x="519" y="148"/>
                    <a:pt x="516" y="149"/>
                    <a:pt x="513" y="147"/>
                  </a:cubicBezTo>
                  <a:cubicBezTo>
                    <a:pt x="511" y="146"/>
                    <a:pt x="505" y="147"/>
                    <a:pt x="505" y="146"/>
                  </a:cubicBezTo>
                  <a:cubicBezTo>
                    <a:pt x="505" y="145"/>
                    <a:pt x="501" y="142"/>
                    <a:pt x="500" y="140"/>
                  </a:cubicBezTo>
                  <a:cubicBezTo>
                    <a:pt x="499" y="139"/>
                    <a:pt x="496" y="140"/>
                    <a:pt x="494" y="141"/>
                  </a:cubicBezTo>
                  <a:cubicBezTo>
                    <a:pt x="492" y="142"/>
                    <a:pt x="490" y="142"/>
                    <a:pt x="489" y="141"/>
                  </a:cubicBezTo>
                  <a:cubicBezTo>
                    <a:pt x="487" y="140"/>
                    <a:pt x="485" y="138"/>
                    <a:pt x="483" y="139"/>
                  </a:cubicBezTo>
                  <a:cubicBezTo>
                    <a:pt x="482" y="140"/>
                    <a:pt x="479" y="139"/>
                    <a:pt x="479" y="137"/>
                  </a:cubicBezTo>
                  <a:cubicBezTo>
                    <a:pt x="480" y="134"/>
                    <a:pt x="476" y="129"/>
                    <a:pt x="475" y="128"/>
                  </a:cubicBezTo>
                  <a:cubicBezTo>
                    <a:pt x="473" y="128"/>
                    <a:pt x="468" y="129"/>
                    <a:pt x="467" y="126"/>
                  </a:cubicBezTo>
                  <a:cubicBezTo>
                    <a:pt x="466" y="124"/>
                    <a:pt x="463" y="122"/>
                    <a:pt x="464" y="121"/>
                  </a:cubicBezTo>
                  <a:cubicBezTo>
                    <a:pt x="465" y="119"/>
                    <a:pt x="464" y="114"/>
                    <a:pt x="463" y="113"/>
                  </a:cubicBezTo>
                  <a:cubicBezTo>
                    <a:pt x="462" y="111"/>
                    <a:pt x="456" y="111"/>
                    <a:pt x="454" y="112"/>
                  </a:cubicBezTo>
                  <a:cubicBezTo>
                    <a:pt x="453" y="112"/>
                    <a:pt x="449" y="111"/>
                    <a:pt x="447" y="112"/>
                  </a:cubicBezTo>
                  <a:cubicBezTo>
                    <a:pt x="445" y="113"/>
                    <a:pt x="444" y="114"/>
                    <a:pt x="442" y="114"/>
                  </a:cubicBezTo>
                  <a:cubicBezTo>
                    <a:pt x="441" y="114"/>
                    <a:pt x="440" y="114"/>
                    <a:pt x="439" y="113"/>
                  </a:cubicBezTo>
                  <a:cubicBezTo>
                    <a:pt x="439" y="112"/>
                    <a:pt x="438" y="111"/>
                    <a:pt x="438" y="109"/>
                  </a:cubicBezTo>
                  <a:cubicBezTo>
                    <a:pt x="436" y="104"/>
                    <a:pt x="435" y="100"/>
                    <a:pt x="436" y="99"/>
                  </a:cubicBezTo>
                  <a:cubicBezTo>
                    <a:pt x="437" y="97"/>
                    <a:pt x="441" y="101"/>
                    <a:pt x="444" y="100"/>
                  </a:cubicBezTo>
                  <a:cubicBezTo>
                    <a:pt x="446" y="99"/>
                    <a:pt x="449" y="97"/>
                    <a:pt x="449" y="95"/>
                  </a:cubicBezTo>
                  <a:cubicBezTo>
                    <a:pt x="449" y="93"/>
                    <a:pt x="445" y="90"/>
                    <a:pt x="443" y="90"/>
                  </a:cubicBezTo>
                  <a:cubicBezTo>
                    <a:pt x="441" y="89"/>
                    <a:pt x="440" y="85"/>
                    <a:pt x="437" y="84"/>
                  </a:cubicBezTo>
                  <a:cubicBezTo>
                    <a:pt x="434" y="82"/>
                    <a:pt x="435" y="79"/>
                    <a:pt x="432" y="77"/>
                  </a:cubicBezTo>
                  <a:cubicBezTo>
                    <a:pt x="429" y="75"/>
                    <a:pt x="431" y="72"/>
                    <a:pt x="431" y="69"/>
                  </a:cubicBezTo>
                  <a:cubicBezTo>
                    <a:pt x="431" y="67"/>
                    <a:pt x="431" y="63"/>
                    <a:pt x="430" y="62"/>
                  </a:cubicBezTo>
                  <a:cubicBezTo>
                    <a:pt x="428" y="61"/>
                    <a:pt x="422" y="58"/>
                    <a:pt x="420" y="59"/>
                  </a:cubicBezTo>
                  <a:cubicBezTo>
                    <a:pt x="417" y="60"/>
                    <a:pt x="415" y="61"/>
                    <a:pt x="414" y="59"/>
                  </a:cubicBezTo>
                  <a:cubicBezTo>
                    <a:pt x="413" y="57"/>
                    <a:pt x="411" y="56"/>
                    <a:pt x="409" y="57"/>
                  </a:cubicBezTo>
                  <a:cubicBezTo>
                    <a:pt x="406" y="57"/>
                    <a:pt x="404" y="56"/>
                    <a:pt x="403" y="55"/>
                  </a:cubicBezTo>
                  <a:cubicBezTo>
                    <a:pt x="403" y="55"/>
                    <a:pt x="403" y="54"/>
                    <a:pt x="402" y="54"/>
                  </a:cubicBezTo>
                  <a:cubicBezTo>
                    <a:pt x="402" y="52"/>
                    <a:pt x="402" y="49"/>
                    <a:pt x="400" y="48"/>
                  </a:cubicBezTo>
                  <a:cubicBezTo>
                    <a:pt x="399" y="46"/>
                    <a:pt x="396" y="43"/>
                    <a:pt x="397" y="41"/>
                  </a:cubicBezTo>
                  <a:cubicBezTo>
                    <a:pt x="398" y="40"/>
                    <a:pt x="398" y="37"/>
                    <a:pt x="396" y="36"/>
                  </a:cubicBezTo>
                  <a:cubicBezTo>
                    <a:pt x="395" y="35"/>
                    <a:pt x="394" y="34"/>
                    <a:pt x="394" y="33"/>
                  </a:cubicBezTo>
                  <a:cubicBezTo>
                    <a:pt x="393" y="32"/>
                    <a:pt x="393" y="31"/>
                    <a:pt x="394" y="30"/>
                  </a:cubicBezTo>
                  <a:cubicBezTo>
                    <a:pt x="396" y="29"/>
                    <a:pt x="399" y="29"/>
                    <a:pt x="397" y="26"/>
                  </a:cubicBezTo>
                  <a:cubicBezTo>
                    <a:pt x="395" y="24"/>
                    <a:pt x="395" y="23"/>
                    <a:pt x="395" y="21"/>
                  </a:cubicBezTo>
                  <a:cubicBezTo>
                    <a:pt x="395" y="18"/>
                    <a:pt x="394" y="16"/>
                    <a:pt x="394" y="14"/>
                  </a:cubicBezTo>
                  <a:cubicBezTo>
                    <a:pt x="394" y="13"/>
                    <a:pt x="396" y="12"/>
                    <a:pt x="398" y="9"/>
                  </a:cubicBezTo>
                  <a:cubicBezTo>
                    <a:pt x="399" y="6"/>
                    <a:pt x="402" y="6"/>
                    <a:pt x="400" y="2"/>
                  </a:cubicBezTo>
                  <a:cubicBezTo>
                    <a:pt x="399" y="2"/>
                    <a:pt x="399" y="3"/>
                    <a:pt x="397" y="3"/>
                  </a:cubicBezTo>
                  <a:cubicBezTo>
                    <a:pt x="393" y="4"/>
                    <a:pt x="383" y="0"/>
                    <a:pt x="377" y="1"/>
                  </a:cubicBezTo>
                  <a:cubicBezTo>
                    <a:pt x="372" y="2"/>
                    <a:pt x="360" y="2"/>
                    <a:pt x="357" y="5"/>
                  </a:cubicBezTo>
                  <a:cubicBezTo>
                    <a:pt x="355" y="8"/>
                    <a:pt x="348" y="9"/>
                    <a:pt x="351" y="11"/>
                  </a:cubicBezTo>
                  <a:cubicBezTo>
                    <a:pt x="354" y="14"/>
                    <a:pt x="351" y="15"/>
                    <a:pt x="353" y="18"/>
                  </a:cubicBezTo>
                  <a:cubicBezTo>
                    <a:pt x="355" y="21"/>
                    <a:pt x="356" y="22"/>
                    <a:pt x="359" y="22"/>
                  </a:cubicBezTo>
                  <a:cubicBezTo>
                    <a:pt x="362" y="21"/>
                    <a:pt x="365" y="23"/>
                    <a:pt x="362" y="26"/>
                  </a:cubicBezTo>
                  <a:cubicBezTo>
                    <a:pt x="362" y="26"/>
                    <a:pt x="361" y="26"/>
                    <a:pt x="361" y="26"/>
                  </a:cubicBezTo>
                  <a:cubicBezTo>
                    <a:pt x="359" y="29"/>
                    <a:pt x="361" y="32"/>
                    <a:pt x="360" y="37"/>
                  </a:cubicBezTo>
                  <a:cubicBezTo>
                    <a:pt x="360" y="42"/>
                    <a:pt x="355" y="41"/>
                    <a:pt x="352" y="41"/>
                  </a:cubicBezTo>
                  <a:cubicBezTo>
                    <a:pt x="349" y="41"/>
                    <a:pt x="344" y="32"/>
                    <a:pt x="342" y="30"/>
                  </a:cubicBezTo>
                  <a:cubicBezTo>
                    <a:pt x="341" y="28"/>
                    <a:pt x="336" y="32"/>
                    <a:pt x="332" y="34"/>
                  </a:cubicBezTo>
                  <a:cubicBezTo>
                    <a:pt x="328" y="37"/>
                    <a:pt x="330" y="41"/>
                    <a:pt x="328" y="43"/>
                  </a:cubicBezTo>
                  <a:cubicBezTo>
                    <a:pt x="325" y="45"/>
                    <a:pt x="324" y="48"/>
                    <a:pt x="326" y="53"/>
                  </a:cubicBezTo>
                  <a:cubicBezTo>
                    <a:pt x="326" y="53"/>
                    <a:pt x="326" y="53"/>
                    <a:pt x="326" y="54"/>
                  </a:cubicBezTo>
                  <a:cubicBezTo>
                    <a:pt x="329" y="58"/>
                    <a:pt x="328" y="62"/>
                    <a:pt x="325" y="65"/>
                  </a:cubicBezTo>
                  <a:cubicBezTo>
                    <a:pt x="324" y="67"/>
                    <a:pt x="325" y="67"/>
                    <a:pt x="326" y="68"/>
                  </a:cubicBezTo>
                  <a:cubicBezTo>
                    <a:pt x="329" y="68"/>
                    <a:pt x="331" y="67"/>
                    <a:pt x="332" y="69"/>
                  </a:cubicBezTo>
                  <a:cubicBezTo>
                    <a:pt x="334" y="70"/>
                    <a:pt x="337" y="72"/>
                    <a:pt x="339" y="71"/>
                  </a:cubicBezTo>
                  <a:cubicBezTo>
                    <a:pt x="340" y="70"/>
                    <a:pt x="345" y="73"/>
                    <a:pt x="345" y="75"/>
                  </a:cubicBezTo>
                  <a:cubicBezTo>
                    <a:pt x="345" y="76"/>
                    <a:pt x="344" y="80"/>
                    <a:pt x="344" y="82"/>
                  </a:cubicBezTo>
                  <a:cubicBezTo>
                    <a:pt x="337" y="83"/>
                    <a:pt x="318" y="81"/>
                    <a:pt x="317" y="81"/>
                  </a:cubicBezTo>
                  <a:cubicBezTo>
                    <a:pt x="316" y="80"/>
                    <a:pt x="313" y="79"/>
                    <a:pt x="311" y="79"/>
                  </a:cubicBezTo>
                  <a:cubicBezTo>
                    <a:pt x="310" y="80"/>
                    <a:pt x="308" y="82"/>
                    <a:pt x="305" y="82"/>
                  </a:cubicBezTo>
                  <a:cubicBezTo>
                    <a:pt x="301" y="82"/>
                    <a:pt x="300" y="77"/>
                    <a:pt x="300" y="75"/>
                  </a:cubicBezTo>
                  <a:cubicBezTo>
                    <a:pt x="300" y="73"/>
                    <a:pt x="282" y="77"/>
                    <a:pt x="277" y="82"/>
                  </a:cubicBezTo>
                  <a:cubicBezTo>
                    <a:pt x="272" y="86"/>
                    <a:pt x="261" y="85"/>
                    <a:pt x="260" y="87"/>
                  </a:cubicBezTo>
                  <a:cubicBezTo>
                    <a:pt x="260" y="89"/>
                    <a:pt x="258" y="90"/>
                    <a:pt x="257" y="90"/>
                  </a:cubicBezTo>
                  <a:cubicBezTo>
                    <a:pt x="257" y="89"/>
                    <a:pt x="257" y="89"/>
                    <a:pt x="256" y="88"/>
                  </a:cubicBezTo>
                  <a:cubicBezTo>
                    <a:pt x="256" y="86"/>
                    <a:pt x="254" y="85"/>
                    <a:pt x="250" y="85"/>
                  </a:cubicBezTo>
                  <a:cubicBezTo>
                    <a:pt x="246" y="85"/>
                    <a:pt x="253" y="81"/>
                    <a:pt x="251" y="79"/>
                  </a:cubicBezTo>
                  <a:cubicBezTo>
                    <a:pt x="249" y="77"/>
                    <a:pt x="245" y="83"/>
                    <a:pt x="242" y="81"/>
                  </a:cubicBezTo>
                  <a:cubicBezTo>
                    <a:pt x="238" y="80"/>
                    <a:pt x="233" y="86"/>
                    <a:pt x="230" y="88"/>
                  </a:cubicBezTo>
                  <a:cubicBezTo>
                    <a:pt x="226" y="91"/>
                    <a:pt x="222" y="88"/>
                    <a:pt x="224" y="84"/>
                  </a:cubicBezTo>
                  <a:cubicBezTo>
                    <a:pt x="227" y="80"/>
                    <a:pt x="224" y="81"/>
                    <a:pt x="220" y="82"/>
                  </a:cubicBezTo>
                  <a:cubicBezTo>
                    <a:pt x="216" y="84"/>
                    <a:pt x="212" y="82"/>
                    <a:pt x="212" y="78"/>
                  </a:cubicBezTo>
                  <a:cubicBezTo>
                    <a:pt x="212" y="78"/>
                    <a:pt x="212" y="77"/>
                    <a:pt x="212" y="76"/>
                  </a:cubicBezTo>
                  <a:cubicBezTo>
                    <a:pt x="210" y="74"/>
                    <a:pt x="207" y="72"/>
                    <a:pt x="207" y="70"/>
                  </a:cubicBezTo>
                  <a:cubicBezTo>
                    <a:pt x="208" y="68"/>
                    <a:pt x="211" y="69"/>
                    <a:pt x="213" y="71"/>
                  </a:cubicBezTo>
                  <a:cubicBezTo>
                    <a:pt x="215" y="73"/>
                    <a:pt x="220" y="74"/>
                    <a:pt x="221" y="71"/>
                  </a:cubicBezTo>
                  <a:cubicBezTo>
                    <a:pt x="221" y="70"/>
                    <a:pt x="220" y="63"/>
                    <a:pt x="217" y="65"/>
                  </a:cubicBezTo>
                  <a:cubicBezTo>
                    <a:pt x="214" y="66"/>
                    <a:pt x="213" y="65"/>
                    <a:pt x="212" y="64"/>
                  </a:cubicBezTo>
                  <a:cubicBezTo>
                    <a:pt x="211" y="62"/>
                    <a:pt x="214" y="60"/>
                    <a:pt x="215" y="57"/>
                  </a:cubicBezTo>
                  <a:cubicBezTo>
                    <a:pt x="216" y="55"/>
                    <a:pt x="221" y="56"/>
                    <a:pt x="222" y="54"/>
                  </a:cubicBezTo>
                  <a:cubicBezTo>
                    <a:pt x="222" y="52"/>
                    <a:pt x="218" y="49"/>
                    <a:pt x="217" y="49"/>
                  </a:cubicBezTo>
                  <a:cubicBezTo>
                    <a:pt x="215" y="48"/>
                    <a:pt x="214" y="43"/>
                    <a:pt x="216" y="41"/>
                  </a:cubicBezTo>
                  <a:cubicBezTo>
                    <a:pt x="218" y="40"/>
                    <a:pt x="219" y="34"/>
                    <a:pt x="217" y="32"/>
                  </a:cubicBezTo>
                  <a:cubicBezTo>
                    <a:pt x="216" y="30"/>
                    <a:pt x="210" y="32"/>
                    <a:pt x="210" y="36"/>
                  </a:cubicBezTo>
                  <a:cubicBezTo>
                    <a:pt x="209" y="41"/>
                    <a:pt x="205" y="39"/>
                    <a:pt x="203" y="40"/>
                  </a:cubicBezTo>
                  <a:cubicBezTo>
                    <a:pt x="202" y="41"/>
                    <a:pt x="206" y="42"/>
                    <a:pt x="204" y="44"/>
                  </a:cubicBezTo>
                  <a:cubicBezTo>
                    <a:pt x="202" y="46"/>
                    <a:pt x="201" y="41"/>
                    <a:pt x="198" y="41"/>
                  </a:cubicBezTo>
                  <a:cubicBezTo>
                    <a:pt x="194" y="41"/>
                    <a:pt x="194" y="46"/>
                    <a:pt x="192" y="49"/>
                  </a:cubicBezTo>
                  <a:cubicBezTo>
                    <a:pt x="191" y="52"/>
                    <a:pt x="192" y="57"/>
                    <a:pt x="192" y="61"/>
                  </a:cubicBezTo>
                  <a:cubicBezTo>
                    <a:pt x="193" y="65"/>
                    <a:pt x="198" y="67"/>
                    <a:pt x="196" y="70"/>
                  </a:cubicBezTo>
                  <a:cubicBezTo>
                    <a:pt x="196" y="72"/>
                    <a:pt x="197" y="73"/>
                    <a:pt x="198" y="75"/>
                  </a:cubicBezTo>
                  <a:cubicBezTo>
                    <a:pt x="199" y="77"/>
                    <a:pt x="201" y="79"/>
                    <a:pt x="200" y="80"/>
                  </a:cubicBezTo>
                  <a:cubicBezTo>
                    <a:pt x="198" y="83"/>
                    <a:pt x="201" y="85"/>
                    <a:pt x="203" y="89"/>
                  </a:cubicBezTo>
                  <a:cubicBezTo>
                    <a:pt x="205" y="93"/>
                    <a:pt x="198" y="91"/>
                    <a:pt x="198" y="94"/>
                  </a:cubicBezTo>
                  <a:cubicBezTo>
                    <a:pt x="198" y="96"/>
                    <a:pt x="192" y="93"/>
                    <a:pt x="190" y="92"/>
                  </a:cubicBezTo>
                  <a:cubicBezTo>
                    <a:pt x="188" y="92"/>
                    <a:pt x="182" y="92"/>
                    <a:pt x="182" y="94"/>
                  </a:cubicBezTo>
                  <a:cubicBezTo>
                    <a:pt x="182" y="94"/>
                    <a:pt x="182" y="95"/>
                    <a:pt x="182" y="96"/>
                  </a:cubicBezTo>
                  <a:cubicBezTo>
                    <a:pt x="181" y="97"/>
                    <a:pt x="181" y="98"/>
                    <a:pt x="179" y="97"/>
                  </a:cubicBezTo>
                  <a:cubicBezTo>
                    <a:pt x="177" y="96"/>
                    <a:pt x="173" y="96"/>
                    <a:pt x="168" y="97"/>
                  </a:cubicBezTo>
                  <a:cubicBezTo>
                    <a:pt x="164" y="98"/>
                    <a:pt x="162" y="103"/>
                    <a:pt x="164" y="105"/>
                  </a:cubicBezTo>
                  <a:cubicBezTo>
                    <a:pt x="166" y="107"/>
                    <a:pt x="159" y="108"/>
                    <a:pt x="159" y="105"/>
                  </a:cubicBezTo>
                  <a:cubicBezTo>
                    <a:pt x="159" y="103"/>
                    <a:pt x="154" y="104"/>
                    <a:pt x="154" y="108"/>
                  </a:cubicBezTo>
                  <a:cubicBezTo>
                    <a:pt x="154" y="111"/>
                    <a:pt x="149" y="112"/>
                    <a:pt x="149" y="116"/>
                  </a:cubicBezTo>
                  <a:cubicBezTo>
                    <a:pt x="150" y="120"/>
                    <a:pt x="144" y="124"/>
                    <a:pt x="141" y="126"/>
                  </a:cubicBezTo>
                  <a:cubicBezTo>
                    <a:pt x="140" y="127"/>
                    <a:pt x="140" y="127"/>
                    <a:pt x="139" y="127"/>
                  </a:cubicBezTo>
                  <a:cubicBezTo>
                    <a:pt x="137" y="129"/>
                    <a:pt x="134" y="130"/>
                    <a:pt x="132" y="130"/>
                  </a:cubicBezTo>
                  <a:cubicBezTo>
                    <a:pt x="131" y="130"/>
                    <a:pt x="130" y="131"/>
                    <a:pt x="129" y="131"/>
                  </a:cubicBezTo>
                  <a:cubicBezTo>
                    <a:pt x="126" y="130"/>
                    <a:pt x="122" y="133"/>
                    <a:pt x="123" y="140"/>
                  </a:cubicBezTo>
                  <a:cubicBezTo>
                    <a:pt x="124" y="146"/>
                    <a:pt x="118" y="147"/>
                    <a:pt x="112" y="147"/>
                  </a:cubicBezTo>
                  <a:cubicBezTo>
                    <a:pt x="105" y="148"/>
                    <a:pt x="108" y="153"/>
                    <a:pt x="105" y="155"/>
                  </a:cubicBezTo>
                  <a:cubicBezTo>
                    <a:pt x="102" y="157"/>
                    <a:pt x="93" y="154"/>
                    <a:pt x="92" y="150"/>
                  </a:cubicBezTo>
                  <a:cubicBezTo>
                    <a:pt x="90" y="147"/>
                    <a:pt x="82" y="150"/>
                    <a:pt x="85" y="154"/>
                  </a:cubicBezTo>
                  <a:cubicBezTo>
                    <a:pt x="89" y="158"/>
                    <a:pt x="89" y="164"/>
                    <a:pt x="87" y="166"/>
                  </a:cubicBezTo>
                  <a:cubicBezTo>
                    <a:pt x="85" y="167"/>
                    <a:pt x="80" y="163"/>
                    <a:pt x="78" y="165"/>
                  </a:cubicBezTo>
                  <a:cubicBezTo>
                    <a:pt x="75" y="167"/>
                    <a:pt x="75" y="163"/>
                    <a:pt x="71" y="162"/>
                  </a:cubicBezTo>
                  <a:cubicBezTo>
                    <a:pt x="68" y="161"/>
                    <a:pt x="66" y="164"/>
                    <a:pt x="61" y="163"/>
                  </a:cubicBezTo>
                  <a:cubicBezTo>
                    <a:pt x="55" y="163"/>
                    <a:pt x="52" y="166"/>
                    <a:pt x="54" y="168"/>
                  </a:cubicBezTo>
                  <a:cubicBezTo>
                    <a:pt x="56" y="170"/>
                    <a:pt x="54" y="173"/>
                    <a:pt x="55" y="175"/>
                  </a:cubicBezTo>
                  <a:cubicBezTo>
                    <a:pt x="57" y="177"/>
                    <a:pt x="64" y="176"/>
                    <a:pt x="69" y="179"/>
                  </a:cubicBezTo>
                  <a:cubicBezTo>
                    <a:pt x="75" y="182"/>
                    <a:pt x="76" y="180"/>
                    <a:pt x="79" y="182"/>
                  </a:cubicBezTo>
                  <a:cubicBezTo>
                    <a:pt x="81" y="184"/>
                    <a:pt x="82" y="183"/>
                    <a:pt x="82" y="187"/>
                  </a:cubicBezTo>
                  <a:cubicBezTo>
                    <a:pt x="82" y="191"/>
                    <a:pt x="85" y="194"/>
                    <a:pt x="91" y="196"/>
                  </a:cubicBezTo>
                  <a:cubicBezTo>
                    <a:pt x="96" y="197"/>
                    <a:pt x="92" y="201"/>
                    <a:pt x="93" y="204"/>
                  </a:cubicBezTo>
                  <a:cubicBezTo>
                    <a:pt x="95" y="208"/>
                    <a:pt x="91" y="213"/>
                    <a:pt x="92" y="217"/>
                  </a:cubicBezTo>
                  <a:cubicBezTo>
                    <a:pt x="93" y="221"/>
                    <a:pt x="89" y="235"/>
                    <a:pt x="87" y="236"/>
                  </a:cubicBezTo>
                  <a:cubicBezTo>
                    <a:pt x="87" y="236"/>
                    <a:pt x="86" y="236"/>
                    <a:pt x="86" y="236"/>
                  </a:cubicBezTo>
                  <a:cubicBezTo>
                    <a:pt x="83" y="237"/>
                    <a:pt x="74" y="234"/>
                    <a:pt x="68" y="234"/>
                  </a:cubicBezTo>
                  <a:cubicBezTo>
                    <a:pt x="61" y="235"/>
                    <a:pt x="41" y="233"/>
                    <a:pt x="33" y="234"/>
                  </a:cubicBezTo>
                  <a:cubicBezTo>
                    <a:pt x="24" y="235"/>
                    <a:pt x="24" y="231"/>
                    <a:pt x="20" y="231"/>
                  </a:cubicBezTo>
                  <a:cubicBezTo>
                    <a:pt x="15" y="231"/>
                    <a:pt x="17" y="236"/>
                    <a:pt x="11" y="236"/>
                  </a:cubicBezTo>
                  <a:cubicBezTo>
                    <a:pt x="4" y="236"/>
                    <a:pt x="4" y="240"/>
                    <a:pt x="8" y="244"/>
                  </a:cubicBezTo>
                  <a:cubicBezTo>
                    <a:pt x="11" y="246"/>
                    <a:pt x="11" y="250"/>
                    <a:pt x="10" y="254"/>
                  </a:cubicBezTo>
                  <a:cubicBezTo>
                    <a:pt x="10" y="257"/>
                    <a:pt x="10" y="260"/>
                    <a:pt x="11" y="262"/>
                  </a:cubicBezTo>
                  <a:cubicBezTo>
                    <a:pt x="13" y="265"/>
                    <a:pt x="8" y="282"/>
                    <a:pt x="4" y="287"/>
                  </a:cubicBezTo>
                  <a:cubicBezTo>
                    <a:pt x="0" y="292"/>
                    <a:pt x="4" y="293"/>
                    <a:pt x="8" y="296"/>
                  </a:cubicBezTo>
                  <a:cubicBezTo>
                    <a:pt x="12" y="300"/>
                    <a:pt x="9" y="312"/>
                    <a:pt x="9" y="315"/>
                  </a:cubicBezTo>
                  <a:cubicBezTo>
                    <a:pt x="9" y="317"/>
                    <a:pt x="13" y="317"/>
                    <a:pt x="18" y="317"/>
                  </a:cubicBezTo>
                  <a:cubicBezTo>
                    <a:pt x="20" y="317"/>
                    <a:pt x="23" y="316"/>
                    <a:pt x="26" y="315"/>
                  </a:cubicBezTo>
                  <a:cubicBezTo>
                    <a:pt x="28" y="315"/>
                    <a:pt x="30" y="315"/>
                    <a:pt x="32" y="315"/>
                  </a:cubicBezTo>
                  <a:cubicBezTo>
                    <a:pt x="36" y="317"/>
                    <a:pt x="39" y="328"/>
                    <a:pt x="45" y="328"/>
                  </a:cubicBezTo>
                  <a:cubicBezTo>
                    <a:pt x="47" y="327"/>
                    <a:pt x="46" y="326"/>
                    <a:pt x="47" y="324"/>
                  </a:cubicBezTo>
                  <a:cubicBezTo>
                    <a:pt x="49" y="323"/>
                    <a:pt x="51" y="324"/>
                    <a:pt x="54" y="324"/>
                  </a:cubicBezTo>
                  <a:cubicBezTo>
                    <a:pt x="56" y="324"/>
                    <a:pt x="57" y="320"/>
                    <a:pt x="63" y="320"/>
                  </a:cubicBezTo>
                  <a:cubicBezTo>
                    <a:pt x="69" y="320"/>
                    <a:pt x="73" y="320"/>
                    <a:pt x="77" y="320"/>
                  </a:cubicBezTo>
                  <a:cubicBezTo>
                    <a:pt x="81" y="320"/>
                    <a:pt x="84" y="319"/>
                    <a:pt x="85" y="316"/>
                  </a:cubicBezTo>
                  <a:cubicBezTo>
                    <a:pt x="86" y="313"/>
                    <a:pt x="89" y="311"/>
                    <a:pt x="93" y="310"/>
                  </a:cubicBezTo>
                  <a:cubicBezTo>
                    <a:pt x="97" y="310"/>
                    <a:pt x="97" y="305"/>
                    <a:pt x="97" y="303"/>
                  </a:cubicBezTo>
                  <a:cubicBezTo>
                    <a:pt x="97" y="300"/>
                    <a:pt x="104" y="296"/>
                    <a:pt x="105" y="294"/>
                  </a:cubicBezTo>
                  <a:cubicBezTo>
                    <a:pt x="105" y="293"/>
                    <a:pt x="101" y="285"/>
                    <a:pt x="105" y="279"/>
                  </a:cubicBezTo>
                  <a:cubicBezTo>
                    <a:pt x="109" y="272"/>
                    <a:pt x="114" y="272"/>
                    <a:pt x="114" y="268"/>
                  </a:cubicBezTo>
                  <a:cubicBezTo>
                    <a:pt x="114" y="265"/>
                    <a:pt x="118" y="264"/>
                    <a:pt x="124" y="263"/>
                  </a:cubicBezTo>
                  <a:cubicBezTo>
                    <a:pt x="129" y="263"/>
                    <a:pt x="131" y="259"/>
                    <a:pt x="135" y="257"/>
                  </a:cubicBezTo>
                  <a:cubicBezTo>
                    <a:pt x="139" y="255"/>
                    <a:pt x="141" y="253"/>
                    <a:pt x="140" y="248"/>
                  </a:cubicBezTo>
                  <a:cubicBezTo>
                    <a:pt x="140" y="247"/>
                    <a:pt x="139" y="246"/>
                    <a:pt x="139" y="245"/>
                  </a:cubicBezTo>
                  <a:cubicBezTo>
                    <a:pt x="137" y="239"/>
                    <a:pt x="143" y="236"/>
                    <a:pt x="148" y="235"/>
                  </a:cubicBezTo>
                  <a:cubicBezTo>
                    <a:pt x="153" y="234"/>
                    <a:pt x="165" y="237"/>
                    <a:pt x="168" y="239"/>
                  </a:cubicBezTo>
                  <a:cubicBezTo>
                    <a:pt x="171" y="241"/>
                    <a:pt x="175" y="240"/>
                    <a:pt x="180" y="235"/>
                  </a:cubicBezTo>
                  <a:cubicBezTo>
                    <a:pt x="182" y="232"/>
                    <a:pt x="185" y="231"/>
                    <a:pt x="187" y="231"/>
                  </a:cubicBezTo>
                  <a:cubicBezTo>
                    <a:pt x="188" y="230"/>
                    <a:pt x="190" y="230"/>
                    <a:pt x="192" y="229"/>
                  </a:cubicBezTo>
                  <a:cubicBezTo>
                    <a:pt x="195" y="227"/>
                    <a:pt x="194" y="224"/>
                    <a:pt x="199" y="223"/>
                  </a:cubicBezTo>
                  <a:cubicBezTo>
                    <a:pt x="205" y="221"/>
                    <a:pt x="212" y="226"/>
                    <a:pt x="214" y="229"/>
                  </a:cubicBezTo>
                  <a:cubicBezTo>
                    <a:pt x="216" y="232"/>
                    <a:pt x="217" y="233"/>
                    <a:pt x="217" y="235"/>
                  </a:cubicBezTo>
                  <a:cubicBezTo>
                    <a:pt x="218" y="238"/>
                    <a:pt x="220" y="243"/>
                    <a:pt x="228" y="248"/>
                  </a:cubicBezTo>
                  <a:cubicBezTo>
                    <a:pt x="235" y="253"/>
                    <a:pt x="238" y="259"/>
                    <a:pt x="242" y="261"/>
                  </a:cubicBezTo>
                  <a:cubicBezTo>
                    <a:pt x="246" y="263"/>
                    <a:pt x="250" y="262"/>
                    <a:pt x="252" y="265"/>
                  </a:cubicBezTo>
                  <a:cubicBezTo>
                    <a:pt x="255" y="268"/>
                    <a:pt x="258" y="270"/>
                    <a:pt x="262" y="271"/>
                  </a:cubicBezTo>
                  <a:cubicBezTo>
                    <a:pt x="265" y="273"/>
                    <a:pt x="266" y="277"/>
                    <a:pt x="269" y="278"/>
                  </a:cubicBezTo>
                  <a:cubicBezTo>
                    <a:pt x="273" y="278"/>
                    <a:pt x="270" y="281"/>
                    <a:pt x="273" y="284"/>
                  </a:cubicBezTo>
                  <a:cubicBezTo>
                    <a:pt x="275" y="287"/>
                    <a:pt x="276" y="292"/>
                    <a:pt x="273" y="296"/>
                  </a:cubicBezTo>
                  <a:cubicBezTo>
                    <a:pt x="271" y="299"/>
                    <a:pt x="272" y="304"/>
                    <a:pt x="274" y="304"/>
                  </a:cubicBezTo>
                  <a:cubicBezTo>
                    <a:pt x="275" y="304"/>
                    <a:pt x="279" y="298"/>
                    <a:pt x="279" y="295"/>
                  </a:cubicBezTo>
                  <a:cubicBezTo>
                    <a:pt x="279" y="292"/>
                    <a:pt x="283" y="292"/>
                    <a:pt x="285" y="289"/>
                  </a:cubicBezTo>
                  <a:cubicBezTo>
                    <a:pt x="288" y="286"/>
                    <a:pt x="281" y="285"/>
                    <a:pt x="280" y="281"/>
                  </a:cubicBezTo>
                  <a:cubicBezTo>
                    <a:pt x="279" y="276"/>
                    <a:pt x="285" y="272"/>
                    <a:pt x="291" y="276"/>
                  </a:cubicBezTo>
                  <a:cubicBezTo>
                    <a:pt x="296" y="279"/>
                    <a:pt x="298" y="282"/>
                    <a:pt x="299" y="276"/>
                  </a:cubicBezTo>
                  <a:cubicBezTo>
                    <a:pt x="299" y="271"/>
                    <a:pt x="282" y="264"/>
                    <a:pt x="277" y="261"/>
                  </a:cubicBezTo>
                  <a:cubicBezTo>
                    <a:pt x="273" y="259"/>
                    <a:pt x="276" y="255"/>
                    <a:pt x="270" y="255"/>
                  </a:cubicBezTo>
                  <a:cubicBezTo>
                    <a:pt x="263" y="255"/>
                    <a:pt x="255" y="247"/>
                    <a:pt x="253" y="238"/>
                  </a:cubicBezTo>
                  <a:cubicBezTo>
                    <a:pt x="251" y="229"/>
                    <a:pt x="240" y="228"/>
                    <a:pt x="238" y="223"/>
                  </a:cubicBezTo>
                  <a:cubicBezTo>
                    <a:pt x="235" y="217"/>
                    <a:pt x="240" y="217"/>
                    <a:pt x="238" y="212"/>
                  </a:cubicBezTo>
                  <a:cubicBezTo>
                    <a:pt x="236" y="207"/>
                    <a:pt x="246" y="204"/>
                    <a:pt x="250" y="205"/>
                  </a:cubicBezTo>
                  <a:cubicBezTo>
                    <a:pt x="251" y="206"/>
                    <a:pt x="251" y="207"/>
                    <a:pt x="251" y="208"/>
                  </a:cubicBezTo>
                  <a:cubicBezTo>
                    <a:pt x="252" y="210"/>
                    <a:pt x="252" y="213"/>
                    <a:pt x="253" y="213"/>
                  </a:cubicBezTo>
                  <a:cubicBezTo>
                    <a:pt x="256" y="213"/>
                    <a:pt x="261" y="212"/>
                    <a:pt x="262" y="216"/>
                  </a:cubicBezTo>
                  <a:cubicBezTo>
                    <a:pt x="262" y="220"/>
                    <a:pt x="269" y="228"/>
                    <a:pt x="271" y="231"/>
                  </a:cubicBezTo>
                  <a:cubicBezTo>
                    <a:pt x="274" y="234"/>
                    <a:pt x="279" y="233"/>
                    <a:pt x="280" y="236"/>
                  </a:cubicBezTo>
                  <a:cubicBezTo>
                    <a:pt x="280" y="238"/>
                    <a:pt x="284" y="240"/>
                    <a:pt x="289" y="241"/>
                  </a:cubicBezTo>
                  <a:cubicBezTo>
                    <a:pt x="290" y="241"/>
                    <a:pt x="292" y="242"/>
                    <a:pt x="293" y="243"/>
                  </a:cubicBezTo>
                  <a:cubicBezTo>
                    <a:pt x="295" y="244"/>
                    <a:pt x="297" y="245"/>
                    <a:pt x="299" y="247"/>
                  </a:cubicBezTo>
                  <a:cubicBezTo>
                    <a:pt x="302" y="249"/>
                    <a:pt x="304" y="251"/>
                    <a:pt x="306" y="252"/>
                  </a:cubicBezTo>
                  <a:cubicBezTo>
                    <a:pt x="307" y="252"/>
                    <a:pt x="307" y="252"/>
                    <a:pt x="307" y="253"/>
                  </a:cubicBezTo>
                  <a:cubicBezTo>
                    <a:pt x="311" y="255"/>
                    <a:pt x="313" y="256"/>
                    <a:pt x="310" y="259"/>
                  </a:cubicBezTo>
                  <a:cubicBezTo>
                    <a:pt x="307" y="262"/>
                    <a:pt x="306" y="272"/>
                    <a:pt x="309" y="275"/>
                  </a:cubicBezTo>
                  <a:cubicBezTo>
                    <a:pt x="313" y="278"/>
                    <a:pt x="314" y="283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21" y="285"/>
                    <a:pt x="323" y="290"/>
                    <a:pt x="323" y="293"/>
                  </a:cubicBezTo>
                  <a:cubicBezTo>
                    <a:pt x="322" y="297"/>
                    <a:pt x="328" y="299"/>
                    <a:pt x="330" y="296"/>
                  </a:cubicBezTo>
                  <a:cubicBezTo>
                    <a:pt x="333" y="293"/>
                    <a:pt x="340" y="298"/>
                    <a:pt x="340" y="299"/>
                  </a:cubicBezTo>
                  <a:cubicBezTo>
                    <a:pt x="340" y="301"/>
                    <a:pt x="333" y="297"/>
                    <a:pt x="329" y="300"/>
                  </a:cubicBezTo>
                  <a:cubicBezTo>
                    <a:pt x="324" y="303"/>
                    <a:pt x="332" y="306"/>
                    <a:pt x="331" y="309"/>
                  </a:cubicBezTo>
                  <a:cubicBezTo>
                    <a:pt x="330" y="313"/>
                    <a:pt x="333" y="317"/>
                    <a:pt x="336" y="317"/>
                  </a:cubicBezTo>
                  <a:cubicBezTo>
                    <a:pt x="340" y="317"/>
                    <a:pt x="344" y="323"/>
                    <a:pt x="346" y="322"/>
                  </a:cubicBezTo>
                  <a:cubicBezTo>
                    <a:pt x="348" y="320"/>
                    <a:pt x="344" y="312"/>
                    <a:pt x="344" y="311"/>
                  </a:cubicBezTo>
                  <a:cubicBezTo>
                    <a:pt x="345" y="310"/>
                    <a:pt x="350" y="313"/>
                    <a:pt x="352" y="311"/>
                  </a:cubicBezTo>
                  <a:cubicBezTo>
                    <a:pt x="354" y="308"/>
                    <a:pt x="350" y="306"/>
                    <a:pt x="347" y="306"/>
                  </a:cubicBezTo>
                  <a:cubicBezTo>
                    <a:pt x="344" y="306"/>
                    <a:pt x="347" y="302"/>
                    <a:pt x="351" y="304"/>
                  </a:cubicBezTo>
                  <a:cubicBezTo>
                    <a:pt x="355" y="307"/>
                    <a:pt x="357" y="304"/>
                    <a:pt x="358" y="303"/>
                  </a:cubicBezTo>
                  <a:cubicBezTo>
                    <a:pt x="360" y="303"/>
                    <a:pt x="361" y="296"/>
                    <a:pt x="355" y="295"/>
                  </a:cubicBezTo>
                  <a:cubicBezTo>
                    <a:pt x="349" y="293"/>
                    <a:pt x="350" y="299"/>
                    <a:pt x="346" y="295"/>
                  </a:cubicBezTo>
                  <a:cubicBezTo>
                    <a:pt x="342" y="291"/>
                    <a:pt x="350" y="293"/>
                    <a:pt x="350" y="289"/>
                  </a:cubicBezTo>
                  <a:cubicBezTo>
                    <a:pt x="350" y="286"/>
                    <a:pt x="344" y="281"/>
                    <a:pt x="341" y="277"/>
                  </a:cubicBezTo>
                  <a:cubicBezTo>
                    <a:pt x="338" y="273"/>
                    <a:pt x="345" y="271"/>
                    <a:pt x="346" y="274"/>
                  </a:cubicBezTo>
                  <a:cubicBezTo>
                    <a:pt x="348" y="277"/>
                    <a:pt x="352" y="277"/>
                    <a:pt x="355" y="275"/>
                  </a:cubicBezTo>
                  <a:cubicBezTo>
                    <a:pt x="358" y="274"/>
                    <a:pt x="352" y="269"/>
                    <a:pt x="357" y="267"/>
                  </a:cubicBezTo>
                  <a:cubicBezTo>
                    <a:pt x="362" y="266"/>
                    <a:pt x="362" y="269"/>
                    <a:pt x="363" y="269"/>
                  </a:cubicBezTo>
                  <a:cubicBezTo>
                    <a:pt x="365" y="270"/>
                    <a:pt x="366" y="266"/>
                    <a:pt x="372" y="266"/>
                  </a:cubicBezTo>
                  <a:cubicBezTo>
                    <a:pt x="374" y="266"/>
                    <a:pt x="376" y="267"/>
                    <a:pt x="379" y="269"/>
                  </a:cubicBezTo>
                  <a:cubicBezTo>
                    <a:pt x="381" y="270"/>
                    <a:pt x="383" y="272"/>
                    <a:pt x="385" y="272"/>
                  </a:cubicBezTo>
                  <a:cubicBezTo>
                    <a:pt x="386" y="272"/>
                    <a:pt x="387" y="272"/>
                    <a:pt x="388" y="271"/>
                  </a:cubicBezTo>
                  <a:cubicBezTo>
                    <a:pt x="407" y="265"/>
                    <a:pt x="407" y="265"/>
                    <a:pt x="407" y="265"/>
                  </a:cubicBezTo>
                  <a:cubicBezTo>
                    <a:pt x="408" y="265"/>
                    <a:pt x="409" y="265"/>
                    <a:pt x="409" y="264"/>
                  </a:cubicBezTo>
                  <a:cubicBezTo>
                    <a:pt x="411" y="263"/>
                    <a:pt x="404" y="260"/>
                    <a:pt x="401" y="258"/>
                  </a:cubicBezTo>
                  <a:cubicBezTo>
                    <a:pt x="400" y="257"/>
                    <a:pt x="399" y="254"/>
                    <a:pt x="399" y="252"/>
                  </a:cubicBezTo>
                  <a:cubicBezTo>
                    <a:pt x="398" y="251"/>
                    <a:pt x="398" y="250"/>
                    <a:pt x="397" y="250"/>
                  </a:cubicBezTo>
                  <a:cubicBezTo>
                    <a:pt x="395" y="250"/>
                    <a:pt x="393" y="242"/>
                    <a:pt x="395" y="242"/>
                  </a:cubicBezTo>
                  <a:cubicBezTo>
                    <a:pt x="397" y="241"/>
                    <a:pt x="400" y="234"/>
                    <a:pt x="403" y="233"/>
                  </a:cubicBezTo>
                  <a:cubicBezTo>
                    <a:pt x="405" y="232"/>
                    <a:pt x="405" y="231"/>
                    <a:pt x="406" y="230"/>
                  </a:cubicBezTo>
                  <a:cubicBezTo>
                    <a:pt x="406" y="229"/>
                    <a:pt x="406" y="227"/>
                    <a:pt x="406" y="225"/>
                  </a:cubicBezTo>
                  <a:cubicBezTo>
                    <a:pt x="406" y="221"/>
                    <a:pt x="408" y="216"/>
                    <a:pt x="411" y="216"/>
                  </a:cubicBezTo>
                  <a:cubicBezTo>
                    <a:pt x="414" y="216"/>
                    <a:pt x="417" y="216"/>
                    <a:pt x="417" y="210"/>
                  </a:cubicBezTo>
                  <a:cubicBezTo>
                    <a:pt x="417" y="210"/>
                    <a:pt x="417" y="210"/>
                    <a:pt x="416" y="210"/>
                  </a:cubicBezTo>
                  <a:cubicBezTo>
                    <a:pt x="416" y="205"/>
                    <a:pt x="417" y="205"/>
                    <a:pt x="422" y="202"/>
                  </a:cubicBezTo>
                  <a:cubicBezTo>
                    <a:pt x="426" y="198"/>
                    <a:pt x="427" y="192"/>
                    <a:pt x="431" y="191"/>
                  </a:cubicBezTo>
                  <a:cubicBezTo>
                    <a:pt x="435" y="190"/>
                    <a:pt x="437" y="188"/>
                    <a:pt x="443" y="189"/>
                  </a:cubicBezTo>
                  <a:cubicBezTo>
                    <a:pt x="449" y="190"/>
                    <a:pt x="440" y="194"/>
                    <a:pt x="444" y="196"/>
                  </a:cubicBezTo>
                  <a:cubicBezTo>
                    <a:pt x="448" y="198"/>
                    <a:pt x="460" y="196"/>
                    <a:pt x="461" y="199"/>
                  </a:cubicBezTo>
                  <a:cubicBezTo>
                    <a:pt x="462" y="202"/>
                    <a:pt x="447" y="205"/>
                    <a:pt x="447" y="207"/>
                  </a:cubicBezTo>
                  <a:cubicBezTo>
                    <a:pt x="447" y="208"/>
                    <a:pt x="455" y="210"/>
                    <a:pt x="458" y="212"/>
                  </a:cubicBezTo>
                  <a:cubicBezTo>
                    <a:pt x="460" y="213"/>
                    <a:pt x="457" y="218"/>
                    <a:pt x="458" y="220"/>
                  </a:cubicBezTo>
                  <a:cubicBezTo>
                    <a:pt x="459" y="221"/>
                    <a:pt x="463" y="220"/>
                    <a:pt x="467" y="218"/>
                  </a:cubicBezTo>
                  <a:cubicBezTo>
                    <a:pt x="470" y="215"/>
                    <a:pt x="473" y="216"/>
                    <a:pt x="477" y="213"/>
                  </a:cubicBezTo>
                  <a:cubicBezTo>
                    <a:pt x="481" y="210"/>
                    <a:pt x="490" y="213"/>
                    <a:pt x="491" y="211"/>
                  </a:cubicBezTo>
                  <a:cubicBezTo>
                    <a:pt x="492" y="209"/>
                    <a:pt x="489" y="208"/>
                    <a:pt x="480" y="208"/>
                  </a:cubicBezTo>
                  <a:cubicBezTo>
                    <a:pt x="472" y="209"/>
                    <a:pt x="472" y="201"/>
                    <a:pt x="472" y="200"/>
                  </a:cubicBezTo>
                  <a:cubicBezTo>
                    <a:pt x="472" y="198"/>
                    <a:pt x="480" y="192"/>
                    <a:pt x="485" y="191"/>
                  </a:cubicBezTo>
                  <a:cubicBezTo>
                    <a:pt x="490" y="191"/>
                    <a:pt x="494" y="189"/>
                    <a:pt x="499" y="187"/>
                  </a:cubicBezTo>
                  <a:cubicBezTo>
                    <a:pt x="501" y="186"/>
                    <a:pt x="504" y="185"/>
                    <a:pt x="507" y="185"/>
                  </a:cubicBezTo>
                  <a:cubicBezTo>
                    <a:pt x="507" y="182"/>
                    <a:pt x="506" y="180"/>
                    <a:pt x="508" y="180"/>
                  </a:cubicBezTo>
                  <a:cubicBezTo>
                    <a:pt x="509" y="179"/>
                    <a:pt x="514" y="174"/>
                    <a:pt x="516" y="174"/>
                  </a:cubicBezTo>
                  <a:cubicBezTo>
                    <a:pt x="518" y="174"/>
                    <a:pt x="525" y="175"/>
                    <a:pt x="525" y="174"/>
                  </a:cubicBezTo>
                  <a:cubicBezTo>
                    <a:pt x="525" y="173"/>
                    <a:pt x="527" y="169"/>
                    <a:pt x="527" y="168"/>
                  </a:cubicBezTo>
                  <a:cubicBezTo>
                    <a:pt x="526" y="167"/>
                    <a:pt x="524" y="165"/>
                    <a:pt x="524" y="164"/>
                  </a:cubicBezTo>
                  <a:cubicBezTo>
                    <a:pt x="525" y="162"/>
                    <a:pt x="528" y="162"/>
                    <a:pt x="528" y="161"/>
                  </a:cubicBezTo>
                  <a:cubicBezTo>
                    <a:pt x="528" y="160"/>
                    <a:pt x="525" y="159"/>
                    <a:pt x="525" y="158"/>
                  </a:cubicBezTo>
                  <a:moveTo>
                    <a:pt x="343" y="151"/>
                  </a:moveTo>
                  <a:cubicBezTo>
                    <a:pt x="343" y="153"/>
                    <a:pt x="344" y="157"/>
                    <a:pt x="343" y="158"/>
                  </a:cubicBezTo>
                  <a:cubicBezTo>
                    <a:pt x="343" y="157"/>
                    <a:pt x="343" y="157"/>
                    <a:pt x="343" y="157"/>
                  </a:cubicBezTo>
                  <a:cubicBezTo>
                    <a:pt x="344" y="156"/>
                    <a:pt x="343" y="153"/>
                    <a:pt x="343" y="151"/>
                  </a:cubicBezTo>
                  <a:moveTo>
                    <a:pt x="340" y="248"/>
                  </a:moveTo>
                  <a:cubicBezTo>
                    <a:pt x="340" y="248"/>
                    <a:pt x="340" y="248"/>
                    <a:pt x="340" y="248"/>
                  </a:cubicBezTo>
                  <a:cubicBezTo>
                    <a:pt x="340" y="248"/>
                    <a:pt x="340" y="248"/>
                    <a:pt x="340" y="248"/>
                  </a:cubicBezTo>
                  <a:close/>
                  <a:moveTo>
                    <a:pt x="343" y="171"/>
                  </a:moveTo>
                  <a:cubicBezTo>
                    <a:pt x="343" y="171"/>
                    <a:pt x="344" y="171"/>
                    <a:pt x="344" y="171"/>
                  </a:cubicBezTo>
                  <a:cubicBezTo>
                    <a:pt x="344" y="171"/>
                    <a:pt x="343" y="171"/>
                    <a:pt x="343" y="171"/>
                  </a:cubicBezTo>
                  <a:moveTo>
                    <a:pt x="341" y="245"/>
                  </a:moveTo>
                  <a:cubicBezTo>
                    <a:pt x="341" y="244"/>
                    <a:pt x="341" y="244"/>
                    <a:pt x="341" y="244"/>
                  </a:cubicBezTo>
                  <a:cubicBezTo>
                    <a:pt x="341" y="244"/>
                    <a:pt x="341" y="244"/>
                    <a:pt x="341" y="245"/>
                  </a:cubicBezTo>
                  <a:moveTo>
                    <a:pt x="342" y="224"/>
                  </a:moveTo>
                  <a:cubicBezTo>
                    <a:pt x="342" y="224"/>
                    <a:pt x="342" y="224"/>
                    <a:pt x="342" y="224"/>
                  </a:cubicBezTo>
                  <a:cubicBezTo>
                    <a:pt x="342" y="224"/>
                    <a:pt x="342" y="224"/>
                    <a:pt x="342" y="224"/>
                  </a:cubicBezTo>
                  <a:moveTo>
                    <a:pt x="341" y="225"/>
                  </a:moveTo>
                  <a:cubicBezTo>
                    <a:pt x="341" y="225"/>
                    <a:pt x="341" y="225"/>
                    <a:pt x="341" y="225"/>
                  </a:cubicBezTo>
                  <a:cubicBezTo>
                    <a:pt x="341" y="225"/>
                    <a:pt x="341" y="225"/>
                    <a:pt x="341" y="225"/>
                  </a:cubicBezTo>
                  <a:moveTo>
                    <a:pt x="342" y="224"/>
                  </a:moveTo>
                  <a:cubicBezTo>
                    <a:pt x="342" y="224"/>
                    <a:pt x="342" y="224"/>
                    <a:pt x="342" y="224"/>
                  </a:cubicBezTo>
                  <a:cubicBezTo>
                    <a:pt x="342" y="224"/>
                    <a:pt x="342" y="224"/>
                    <a:pt x="342" y="224"/>
                  </a:cubicBezTo>
                  <a:cubicBezTo>
                    <a:pt x="342" y="224"/>
                    <a:pt x="342" y="224"/>
                    <a:pt x="342" y="224"/>
                  </a:cubicBezTo>
                  <a:moveTo>
                    <a:pt x="341" y="221"/>
                  </a:moveTo>
                  <a:cubicBezTo>
                    <a:pt x="341" y="221"/>
                    <a:pt x="341" y="221"/>
                    <a:pt x="341" y="221"/>
                  </a:cubicBezTo>
                  <a:cubicBezTo>
                    <a:pt x="341" y="221"/>
                    <a:pt x="341" y="221"/>
                    <a:pt x="341" y="221"/>
                  </a:cubicBezTo>
                  <a:moveTo>
                    <a:pt x="345" y="172"/>
                  </a:moveTo>
                  <a:cubicBezTo>
                    <a:pt x="345" y="172"/>
                    <a:pt x="345" y="172"/>
                    <a:pt x="345" y="172"/>
                  </a:cubicBezTo>
                  <a:close/>
                  <a:moveTo>
                    <a:pt x="344" y="174"/>
                  </a:moveTo>
                  <a:cubicBezTo>
                    <a:pt x="345" y="173"/>
                    <a:pt x="345" y="173"/>
                    <a:pt x="345" y="173"/>
                  </a:cubicBezTo>
                  <a:cubicBezTo>
                    <a:pt x="345" y="173"/>
                    <a:pt x="345" y="173"/>
                    <a:pt x="344" y="174"/>
                  </a:cubicBezTo>
                  <a:moveTo>
                    <a:pt x="345" y="173"/>
                  </a:moveTo>
                  <a:cubicBezTo>
                    <a:pt x="345" y="173"/>
                    <a:pt x="345" y="173"/>
                    <a:pt x="345" y="173"/>
                  </a:cubicBezTo>
                  <a:cubicBezTo>
                    <a:pt x="345" y="173"/>
                    <a:pt x="345" y="173"/>
                    <a:pt x="345" y="173"/>
                  </a:cubicBezTo>
                  <a:moveTo>
                    <a:pt x="326" y="196"/>
                  </a:moveTo>
                  <a:cubicBezTo>
                    <a:pt x="326" y="196"/>
                    <a:pt x="326" y="196"/>
                    <a:pt x="326" y="196"/>
                  </a:cubicBezTo>
                  <a:cubicBezTo>
                    <a:pt x="326" y="196"/>
                    <a:pt x="326" y="196"/>
                    <a:pt x="326" y="196"/>
                  </a:cubicBezTo>
                  <a:moveTo>
                    <a:pt x="324" y="197"/>
                  </a:moveTo>
                  <a:cubicBezTo>
                    <a:pt x="325" y="197"/>
                    <a:pt x="325" y="197"/>
                    <a:pt x="325" y="197"/>
                  </a:cubicBezTo>
                  <a:cubicBezTo>
                    <a:pt x="325" y="197"/>
                    <a:pt x="325" y="197"/>
                    <a:pt x="324" y="197"/>
                  </a:cubicBezTo>
                  <a:moveTo>
                    <a:pt x="341" y="245"/>
                  </a:moveTo>
                  <a:cubicBezTo>
                    <a:pt x="341" y="245"/>
                    <a:pt x="341" y="245"/>
                    <a:pt x="340" y="245"/>
                  </a:cubicBezTo>
                  <a:cubicBezTo>
                    <a:pt x="341" y="245"/>
                    <a:pt x="341" y="245"/>
                    <a:pt x="341" y="245"/>
                  </a:cubicBezTo>
                  <a:moveTo>
                    <a:pt x="341" y="249"/>
                  </a:moveTo>
                  <a:cubicBezTo>
                    <a:pt x="340" y="249"/>
                    <a:pt x="340" y="249"/>
                    <a:pt x="340" y="249"/>
                  </a:cubicBezTo>
                  <a:cubicBezTo>
                    <a:pt x="340" y="249"/>
                    <a:pt x="340" y="249"/>
                    <a:pt x="341" y="249"/>
                  </a:cubicBezTo>
                  <a:moveTo>
                    <a:pt x="345" y="172"/>
                  </a:moveTo>
                  <a:cubicBezTo>
                    <a:pt x="345" y="172"/>
                    <a:pt x="345" y="172"/>
                    <a:pt x="345" y="172"/>
                  </a:cubicBezTo>
                  <a:cubicBezTo>
                    <a:pt x="345" y="172"/>
                    <a:pt x="345" y="172"/>
                    <a:pt x="345" y="172"/>
                  </a:cubicBezTo>
                  <a:cubicBezTo>
                    <a:pt x="345" y="172"/>
                    <a:pt x="345" y="172"/>
                    <a:pt x="345" y="172"/>
                  </a:cubicBezTo>
                  <a:moveTo>
                    <a:pt x="344" y="171"/>
                  </a:moveTo>
                  <a:cubicBezTo>
                    <a:pt x="344" y="171"/>
                    <a:pt x="344" y="171"/>
                    <a:pt x="344" y="171"/>
                  </a:cubicBezTo>
                  <a:cubicBezTo>
                    <a:pt x="344" y="171"/>
                    <a:pt x="344" y="171"/>
                    <a:pt x="344" y="171"/>
                  </a:cubicBezTo>
                  <a:moveTo>
                    <a:pt x="345" y="171"/>
                  </a:moveTo>
                  <a:cubicBezTo>
                    <a:pt x="345" y="171"/>
                    <a:pt x="345" y="171"/>
                    <a:pt x="345" y="171"/>
                  </a:cubicBezTo>
                  <a:cubicBezTo>
                    <a:pt x="345" y="171"/>
                    <a:pt x="345" y="171"/>
                    <a:pt x="345" y="171"/>
                  </a:cubicBezTo>
                  <a:moveTo>
                    <a:pt x="353" y="123"/>
                  </a:moveTo>
                  <a:cubicBezTo>
                    <a:pt x="352" y="122"/>
                    <a:pt x="352" y="122"/>
                    <a:pt x="352" y="121"/>
                  </a:cubicBezTo>
                  <a:cubicBezTo>
                    <a:pt x="352" y="121"/>
                    <a:pt x="352" y="122"/>
                    <a:pt x="352" y="122"/>
                  </a:cubicBezTo>
                  <a:cubicBezTo>
                    <a:pt x="352" y="123"/>
                    <a:pt x="352" y="123"/>
                    <a:pt x="353" y="123"/>
                  </a:cubicBezTo>
                  <a:moveTo>
                    <a:pt x="353" y="125"/>
                  </a:moveTo>
                  <a:cubicBezTo>
                    <a:pt x="353" y="125"/>
                    <a:pt x="353" y="125"/>
                    <a:pt x="353" y="125"/>
                  </a:cubicBezTo>
                  <a:cubicBezTo>
                    <a:pt x="353" y="125"/>
                    <a:pt x="353" y="125"/>
                    <a:pt x="353" y="125"/>
                  </a:cubicBezTo>
                  <a:moveTo>
                    <a:pt x="353" y="124"/>
                  </a:moveTo>
                  <a:cubicBezTo>
                    <a:pt x="353" y="124"/>
                    <a:pt x="353" y="124"/>
                    <a:pt x="353" y="123"/>
                  </a:cubicBezTo>
                  <a:cubicBezTo>
                    <a:pt x="353" y="124"/>
                    <a:pt x="353" y="124"/>
                    <a:pt x="353" y="124"/>
                  </a:cubicBezTo>
                  <a:moveTo>
                    <a:pt x="352" y="117"/>
                  </a:moveTo>
                  <a:cubicBezTo>
                    <a:pt x="352" y="117"/>
                    <a:pt x="352" y="117"/>
                    <a:pt x="353" y="116"/>
                  </a:cubicBezTo>
                  <a:cubicBezTo>
                    <a:pt x="352" y="117"/>
                    <a:pt x="352" y="117"/>
                    <a:pt x="352" y="117"/>
                  </a:cubicBezTo>
                  <a:moveTo>
                    <a:pt x="352" y="118"/>
                  </a:moveTo>
                  <a:cubicBezTo>
                    <a:pt x="352" y="118"/>
                    <a:pt x="352" y="118"/>
                    <a:pt x="352" y="119"/>
                  </a:cubicBezTo>
                  <a:cubicBezTo>
                    <a:pt x="352" y="118"/>
                    <a:pt x="352" y="118"/>
                    <a:pt x="352" y="118"/>
                  </a:cubicBezTo>
                  <a:moveTo>
                    <a:pt x="352" y="119"/>
                  </a:moveTo>
                  <a:cubicBezTo>
                    <a:pt x="352" y="120"/>
                    <a:pt x="352" y="120"/>
                    <a:pt x="352" y="121"/>
                  </a:cubicBezTo>
                  <a:cubicBezTo>
                    <a:pt x="352" y="120"/>
                    <a:pt x="352" y="120"/>
                    <a:pt x="352" y="119"/>
                  </a:cubicBezTo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3" y="88"/>
                    <a:pt x="353" y="88"/>
                    <a:pt x="353" y="88"/>
                  </a:cubicBezTo>
                  <a:moveTo>
                    <a:pt x="383" y="170"/>
                  </a:moveTo>
                  <a:cubicBezTo>
                    <a:pt x="383" y="170"/>
                    <a:pt x="382" y="170"/>
                    <a:pt x="382" y="170"/>
                  </a:cubicBezTo>
                  <a:cubicBezTo>
                    <a:pt x="382" y="170"/>
                    <a:pt x="383" y="170"/>
                    <a:pt x="383" y="170"/>
                  </a:cubicBezTo>
                  <a:moveTo>
                    <a:pt x="393" y="166"/>
                  </a:moveTo>
                  <a:cubicBezTo>
                    <a:pt x="391" y="167"/>
                    <a:pt x="389" y="167"/>
                    <a:pt x="387" y="168"/>
                  </a:cubicBezTo>
                  <a:cubicBezTo>
                    <a:pt x="385" y="168"/>
                    <a:pt x="384" y="169"/>
                    <a:pt x="383" y="170"/>
                  </a:cubicBezTo>
                  <a:cubicBezTo>
                    <a:pt x="385" y="168"/>
                    <a:pt x="389" y="167"/>
                    <a:pt x="393" y="166"/>
                  </a:cubicBezTo>
                  <a:moveTo>
                    <a:pt x="395" y="166"/>
                  </a:moveTo>
                  <a:cubicBezTo>
                    <a:pt x="395" y="166"/>
                    <a:pt x="395" y="166"/>
                    <a:pt x="395" y="166"/>
                  </a:cubicBezTo>
                  <a:cubicBezTo>
                    <a:pt x="395" y="166"/>
                    <a:pt x="395" y="166"/>
                    <a:pt x="395" y="166"/>
                  </a:cubicBezTo>
                  <a:moveTo>
                    <a:pt x="394" y="166"/>
                  </a:moveTo>
                  <a:cubicBezTo>
                    <a:pt x="394" y="166"/>
                    <a:pt x="394" y="166"/>
                    <a:pt x="394" y="166"/>
                  </a:cubicBezTo>
                  <a:cubicBezTo>
                    <a:pt x="394" y="166"/>
                    <a:pt x="394" y="166"/>
                    <a:pt x="394" y="166"/>
                  </a:cubicBezTo>
                  <a:moveTo>
                    <a:pt x="393" y="166"/>
                  </a:moveTo>
                  <a:cubicBezTo>
                    <a:pt x="393" y="166"/>
                    <a:pt x="393" y="166"/>
                    <a:pt x="393" y="166"/>
                  </a:cubicBezTo>
                  <a:cubicBezTo>
                    <a:pt x="393" y="166"/>
                    <a:pt x="393" y="166"/>
                    <a:pt x="393" y="166"/>
                  </a:cubicBezTo>
                  <a:moveTo>
                    <a:pt x="387" y="61"/>
                  </a:moveTo>
                  <a:cubicBezTo>
                    <a:pt x="387" y="61"/>
                    <a:pt x="388" y="60"/>
                    <a:pt x="388" y="60"/>
                  </a:cubicBezTo>
                  <a:cubicBezTo>
                    <a:pt x="388" y="60"/>
                    <a:pt x="387" y="61"/>
                    <a:pt x="387" y="61"/>
                  </a:cubicBezTo>
                  <a:moveTo>
                    <a:pt x="346" y="82"/>
                  </a:moveTo>
                  <a:cubicBezTo>
                    <a:pt x="346" y="82"/>
                    <a:pt x="346" y="82"/>
                    <a:pt x="346" y="82"/>
                  </a:cubicBezTo>
                  <a:cubicBezTo>
                    <a:pt x="346" y="82"/>
                    <a:pt x="346" y="82"/>
                    <a:pt x="346" y="82"/>
                  </a:cubicBezTo>
                  <a:moveTo>
                    <a:pt x="346" y="83"/>
                  </a:moveTo>
                  <a:cubicBezTo>
                    <a:pt x="346" y="83"/>
                    <a:pt x="346" y="83"/>
                    <a:pt x="347" y="83"/>
                  </a:cubicBezTo>
                  <a:cubicBezTo>
                    <a:pt x="346" y="83"/>
                    <a:pt x="346" y="83"/>
                    <a:pt x="346" y="83"/>
                  </a:cubicBezTo>
                  <a:moveTo>
                    <a:pt x="347" y="83"/>
                  </a:moveTo>
                  <a:cubicBezTo>
                    <a:pt x="347" y="83"/>
                    <a:pt x="347" y="83"/>
                    <a:pt x="347" y="83"/>
                  </a:cubicBezTo>
                  <a:close/>
                  <a:moveTo>
                    <a:pt x="339" y="166"/>
                  </a:moveTo>
                  <a:cubicBezTo>
                    <a:pt x="339" y="166"/>
                    <a:pt x="339" y="166"/>
                    <a:pt x="339" y="166"/>
                  </a:cubicBezTo>
                  <a:cubicBezTo>
                    <a:pt x="339" y="166"/>
                    <a:pt x="339" y="166"/>
                    <a:pt x="339" y="166"/>
                  </a:cubicBezTo>
                  <a:moveTo>
                    <a:pt x="339" y="167"/>
                  </a:moveTo>
                  <a:cubicBezTo>
                    <a:pt x="339" y="167"/>
                    <a:pt x="339" y="167"/>
                    <a:pt x="339" y="167"/>
                  </a:cubicBezTo>
                  <a:cubicBezTo>
                    <a:pt x="339" y="167"/>
                    <a:pt x="339" y="167"/>
                    <a:pt x="339" y="167"/>
                  </a:cubicBezTo>
                  <a:moveTo>
                    <a:pt x="340" y="168"/>
                  </a:moveTo>
                  <a:cubicBezTo>
                    <a:pt x="340" y="168"/>
                    <a:pt x="340" y="168"/>
                    <a:pt x="340" y="168"/>
                  </a:cubicBezTo>
                  <a:cubicBezTo>
                    <a:pt x="340" y="168"/>
                    <a:pt x="340" y="168"/>
                    <a:pt x="340" y="168"/>
                  </a:cubicBezTo>
                  <a:moveTo>
                    <a:pt x="340" y="169"/>
                  </a:moveTo>
                  <a:cubicBezTo>
                    <a:pt x="341" y="169"/>
                    <a:pt x="341" y="169"/>
                    <a:pt x="341" y="169"/>
                  </a:cubicBezTo>
                  <a:cubicBezTo>
                    <a:pt x="341" y="169"/>
                    <a:pt x="341" y="169"/>
                    <a:pt x="341" y="169"/>
                  </a:cubicBezTo>
                  <a:cubicBezTo>
                    <a:pt x="341" y="169"/>
                    <a:pt x="341" y="169"/>
                    <a:pt x="340" y="169"/>
                  </a:cubicBezTo>
                  <a:moveTo>
                    <a:pt x="342" y="170"/>
                  </a:moveTo>
                  <a:cubicBezTo>
                    <a:pt x="342" y="170"/>
                    <a:pt x="342" y="170"/>
                    <a:pt x="342" y="170"/>
                  </a:cubicBezTo>
                  <a:cubicBezTo>
                    <a:pt x="342" y="170"/>
                    <a:pt x="342" y="170"/>
                    <a:pt x="342" y="170"/>
                  </a:cubicBezTo>
                  <a:moveTo>
                    <a:pt x="284" y="165"/>
                  </a:moveTo>
                  <a:cubicBezTo>
                    <a:pt x="284" y="165"/>
                    <a:pt x="284" y="165"/>
                    <a:pt x="284" y="165"/>
                  </a:cubicBezTo>
                  <a:cubicBezTo>
                    <a:pt x="284" y="165"/>
                    <a:pt x="284" y="165"/>
                    <a:pt x="284" y="165"/>
                  </a:cubicBezTo>
                  <a:moveTo>
                    <a:pt x="277" y="189"/>
                  </a:moveTo>
                  <a:cubicBezTo>
                    <a:pt x="276" y="189"/>
                    <a:pt x="276" y="189"/>
                    <a:pt x="276" y="189"/>
                  </a:cubicBezTo>
                  <a:cubicBezTo>
                    <a:pt x="276" y="189"/>
                    <a:pt x="276" y="189"/>
                    <a:pt x="277" y="189"/>
                  </a:cubicBezTo>
                  <a:moveTo>
                    <a:pt x="277" y="189"/>
                  </a:moveTo>
                  <a:cubicBezTo>
                    <a:pt x="277" y="189"/>
                    <a:pt x="277" y="189"/>
                    <a:pt x="277" y="189"/>
                  </a:cubicBezTo>
                  <a:cubicBezTo>
                    <a:pt x="277" y="189"/>
                    <a:pt x="277" y="189"/>
                    <a:pt x="277" y="189"/>
                  </a:cubicBezTo>
                  <a:moveTo>
                    <a:pt x="277" y="190"/>
                  </a:moveTo>
                  <a:cubicBezTo>
                    <a:pt x="277" y="190"/>
                    <a:pt x="277" y="190"/>
                    <a:pt x="277" y="190"/>
                  </a:cubicBezTo>
                  <a:cubicBezTo>
                    <a:pt x="277" y="190"/>
                    <a:pt x="277" y="190"/>
                    <a:pt x="277" y="190"/>
                  </a:cubicBezTo>
                  <a:moveTo>
                    <a:pt x="278" y="193"/>
                  </a:moveTo>
                  <a:cubicBezTo>
                    <a:pt x="278" y="193"/>
                    <a:pt x="278" y="193"/>
                    <a:pt x="277" y="194"/>
                  </a:cubicBezTo>
                  <a:cubicBezTo>
                    <a:pt x="278" y="193"/>
                    <a:pt x="278" y="193"/>
                    <a:pt x="279" y="193"/>
                  </a:cubicBezTo>
                  <a:cubicBezTo>
                    <a:pt x="278" y="193"/>
                    <a:pt x="278" y="193"/>
                    <a:pt x="278" y="193"/>
                  </a:cubicBezTo>
                  <a:moveTo>
                    <a:pt x="303" y="151"/>
                  </a:moveTo>
                  <a:cubicBezTo>
                    <a:pt x="303" y="151"/>
                    <a:pt x="303" y="151"/>
                    <a:pt x="303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1"/>
                    <a:pt x="303" y="151"/>
                    <a:pt x="303" y="151"/>
                  </a:cubicBezTo>
                  <a:moveTo>
                    <a:pt x="283" y="163"/>
                  </a:moveTo>
                  <a:cubicBezTo>
                    <a:pt x="283" y="163"/>
                    <a:pt x="283" y="164"/>
                    <a:pt x="283" y="165"/>
                  </a:cubicBezTo>
                  <a:cubicBezTo>
                    <a:pt x="283" y="164"/>
                    <a:pt x="283" y="163"/>
                    <a:pt x="283" y="163"/>
                  </a:cubicBezTo>
                  <a:moveTo>
                    <a:pt x="249" y="166"/>
                  </a:moveTo>
                  <a:cubicBezTo>
                    <a:pt x="249" y="166"/>
                    <a:pt x="249" y="167"/>
                    <a:pt x="249" y="167"/>
                  </a:cubicBezTo>
                  <a:cubicBezTo>
                    <a:pt x="249" y="167"/>
                    <a:pt x="249" y="166"/>
                    <a:pt x="249" y="166"/>
                  </a:cubicBezTo>
                  <a:moveTo>
                    <a:pt x="249" y="167"/>
                  </a:moveTo>
                  <a:cubicBezTo>
                    <a:pt x="249" y="167"/>
                    <a:pt x="248" y="167"/>
                    <a:pt x="248" y="167"/>
                  </a:cubicBezTo>
                  <a:cubicBezTo>
                    <a:pt x="248" y="167"/>
                    <a:pt x="249" y="167"/>
                    <a:pt x="249" y="167"/>
                  </a:cubicBezTo>
                  <a:moveTo>
                    <a:pt x="248" y="167"/>
                  </a:moveTo>
                  <a:cubicBezTo>
                    <a:pt x="248" y="168"/>
                    <a:pt x="248" y="168"/>
                    <a:pt x="248" y="168"/>
                  </a:cubicBezTo>
                  <a:cubicBezTo>
                    <a:pt x="248" y="168"/>
                    <a:pt x="248" y="168"/>
                    <a:pt x="248" y="167"/>
                  </a:cubicBezTo>
                  <a:moveTo>
                    <a:pt x="276" y="189"/>
                  </a:moveTo>
                  <a:cubicBezTo>
                    <a:pt x="276" y="189"/>
                    <a:pt x="276" y="189"/>
                    <a:pt x="276" y="189"/>
                  </a:cubicBezTo>
                  <a:cubicBezTo>
                    <a:pt x="276" y="189"/>
                    <a:pt x="276" y="189"/>
                    <a:pt x="276" y="189"/>
                  </a:cubicBezTo>
                  <a:cubicBezTo>
                    <a:pt x="276" y="189"/>
                    <a:pt x="276" y="189"/>
                    <a:pt x="276" y="189"/>
                  </a:cubicBezTo>
                  <a:moveTo>
                    <a:pt x="277" y="194"/>
                  </a:moveTo>
                  <a:cubicBezTo>
                    <a:pt x="277" y="194"/>
                    <a:pt x="276" y="194"/>
                    <a:pt x="276" y="195"/>
                  </a:cubicBezTo>
                  <a:cubicBezTo>
                    <a:pt x="276" y="194"/>
                    <a:pt x="277" y="194"/>
                    <a:pt x="277" y="194"/>
                  </a:cubicBezTo>
                  <a:moveTo>
                    <a:pt x="276" y="195"/>
                  </a:moveTo>
                  <a:cubicBezTo>
                    <a:pt x="276" y="195"/>
                    <a:pt x="275" y="195"/>
                    <a:pt x="275" y="195"/>
                  </a:cubicBezTo>
                  <a:lnTo>
                    <a:pt x="276" y="195"/>
                  </a:lnTo>
                  <a:close/>
                  <a:moveTo>
                    <a:pt x="275" y="196"/>
                  </a:moveTo>
                  <a:cubicBezTo>
                    <a:pt x="275" y="196"/>
                    <a:pt x="274" y="196"/>
                    <a:pt x="274" y="196"/>
                  </a:cubicBezTo>
                  <a:cubicBezTo>
                    <a:pt x="274" y="196"/>
                    <a:pt x="275" y="196"/>
                    <a:pt x="275" y="196"/>
                  </a:cubicBezTo>
                  <a:moveTo>
                    <a:pt x="274" y="196"/>
                  </a:moveTo>
                  <a:cubicBezTo>
                    <a:pt x="274" y="196"/>
                    <a:pt x="273" y="197"/>
                    <a:pt x="273" y="197"/>
                  </a:cubicBezTo>
                  <a:cubicBezTo>
                    <a:pt x="273" y="197"/>
                    <a:pt x="274" y="196"/>
                    <a:pt x="274" y="196"/>
                  </a:cubicBezTo>
                  <a:moveTo>
                    <a:pt x="273" y="197"/>
                  </a:moveTo>
                  <a:cubicBezTo>
                    <a:pt x="273" y="197"/>
                    <a:pt x="272" y="197"/>
                    <a:pt x="272" y="197"/>
                  </a:cubicBezTo>
                  <a:cubicBezTo>
                    <a:pt x="272" y="197"/>
                    <a:pt x="273" y="197"/>
                    <a:pt x="273" y="197"/>
                  </a:cubicBezTo>
                  <a:moveTo>
                    <a:pt x="299" y="202"/>
                  </a:moveTo>
                  <a:cubicBezTo>
                    <a:pt x="300" y="202"/>
                    <a:pt x="300" y="201"/>
                    <a:pt x="301" y="201"/>
                  </a:cubicBezTo>
                  <a:cubicBezTo>
                    <a:pt x="300" y="201"/>
                    <a:pt x="300" y="202"/>
                    <a:pt x="299" y="202"/>
                  </a:cubicBezTo>
                  <a:moveTo>
                    <a:pt x="308" y="216"/>
                  </a:moveTo>
                  <a:cubicBezTo>
                    <a:pt x="309" y="217"/>
                    <a:pt x="309" y="217"/>
                    <a:pt x="309" y="218"/>
                  </a:cubicBezTo>
                  <a:cubicBezTo>
                    <a:pt x="309" y="218"/>
                    <a:pt x="309" y="217"/>
                    <a:pt x="309" y="217"/>
                  </a:cubicBezTo>
                  <a:cubicBezTo>
                    <a:pt x="309" y="217"/>
                    <a:pt x="309" y="216"/>
                    <a:pt x="308" y="216"/>
                  </a:cubicBezTo>
                  <a:moveTo>
                    <a:pt x="308" y="215"/>
                  </a:moveTo>
                  <a:cubicBezTo>
                    <a:pt x="308" y="216"/>
                    <a:pt x="308" y="216"/>
                    <a:pt x="308" y="216"/>
                  </a:cubicBezTo>
                  <a:cubicBezTo>
                    <a:pt x="308" y="216"/>
                    <a:pt x="308" y="216"/>
                    <a:pt x="308" y="215"/>
                  </a:cubicBezTo>
                  <a:moveTo>
                    <a:pt x="308" y="229"/>
                  </a:moveTo>
                  <a:cubicBezTo>
                    <a:pt x="308" y="229"/>
                    <a:pt x="308" y="229"/>
                    <a:pt x="308" y="229"/>
                  </a:cubicBezTo>
                  <a:cubicBezTo>
                    <a:pt x="308" y="229"/>
                    <a:pt x="308" y="229"/>
                    <a:pt x="308" y="229"/>
                  </a:cubicBezTo>
                  <a:moveTo>
                    <a:pt x="308" y="230"/>
                  </a:moveTo>
                  <a:cubicBezTo>
                    <a:pt x="308" y="230"/>
                    <a:pt x="308" y="230"/>
                    <a:pt x="308" y="230"/>
                  </a:cubicBezTo>
                  <a:cubicBezTo>
                    <a:pt x="308" y="230"/>
                    <a:pt x="308" y="230"/>
                    <a:pt x="308" y="230"/>
                  </a:cubicBezTo>
                  <a:moveTo>
                    <a:pt x="308" y="231"/>
                  </a:moveTo>
                  <a:cubicBezTo>
                    <a:pt x="308" y="231"/>
                    <a:pt x="308" y="231"/>
                    <a:pt x="308" y="231"/>
                  </a:cubicBezTo>
                  <a:cubicBezTo>
                    <a:pt x="308" y="231"/>
                    <a:pt x="308" y="231"/>
                    <a:pt x="308" y="231"/>
                  </a:cubicBezTo>
                  <a:moveTo>
                    <a:pt x="308" y="231"/>
                  </a:moveTo>
                  <a:cubicBezTo>
                    <a:pt x="308" y="231"/>
                    <a:pt x="308" y="231"/>
                    <a:pt x="308" y="231"/>
                  </a:cubicBezTo>
                  <a:cubicBezTo>
                    <a:pt x="308" y="231"/>
                    <a:pt x="308" y="231"/>
                    <a:pt x="308" y="231"/>
                  </a:cubicBezTo>
                  <a:moveTo>
                    <a:pt x="309" y="221"/>
                  </a:moveTo>
                  <a:cubicBezTo>
                    <a:pt x="309" y="221"/>
                    <a:pt x="309" y="222"/>
                    <a:pt x="309" y="222"/>
                  </a:cubicBezTo>
                  <a:cubicBezTo>
                    <a:pt x="309" y="222"/>
                    <a:pt x="309" y="221"/>
                    <a:pt x="309" y="221"/>
                  </a:cubicBezTo>
                  <a:moveTo>
                    <a:pt x="309" y="223"/>
                  </a:moveTo>
                  <a:cubicBezTo>
                    <a:pt x="309" y="223"/>
                    <a:pt x="309" y="223"/>
                    <a:pt x="309" y="223"/>
                  </a:cubicBezTo>
                  <a:cubicBezTo>
                    <a:pt x="309" y="223"/>
                    <a:pt x="309" y="223"/>
                    <a:pt x="309" y="223"/>
                  </a:cubicBezTo>
                  <a:moveTo>
                    <a:pt x="309" y="224"/>
                  </a:moveTo>
                  <a:cubicBezTo>
                    <a:pt x="309" y="224"/>
                    <a:pt x="309" y="224"/>
                    <a:pt x="309" y="225"/>
                  </a:cubicBezTo>
                  <a:cubicBezTo>
                    <a:pt x="309" y="224"/>
                    <a:pt x="309" y="224"/>
                    <a:pt x="309" y="224"/>
                  </a:cubicBezTo>
                  <a:moveTo>
                    <a:pt x="309" y="225"/>
                  </a:moveTo>
                  <a:cubicBezTo>
                    <a:pt x="309" y="226"/>
                    <a:pt x="309" y="226"/>
                    <a:pt x="309" y="226"/>
                  </a:cubicBezTo>
                  <a:cubicBezTo>
                    <a:pt x="309" y="226"/>
                    <a:pt x="309" y="226"/>
                    <a:pt x="309" y="225"/>
                  </a:cubicBezTo>
                  <a:moveTo>
                    <a:pt x="309" y="227"/>
                  </a:moveTo>
                  <a:cubicBezTo>
                    <a:pt x="309" y="227"/>
                    <a:pt x="309" y="227"/>
                    <a:pt x="309" y="227"/>
                  </a:cubicBezTo>
                  <a:cubicBezTo>
                    <a:pt x="309" y="227"/>
                    <a:pt x="309" y="227"/>
                    <a:pt x="309" y="227"/>
                  </a:cubicBezTo>
                  <a:moveTo>
                    <a:pt x="309" y="218"/>
                  </a:moveTo>
                  <a:cubicBezTo>
                    <a:pt x="309" y="219"/>
                    <a:pt x="309" y="219"/>
                    <a:pt x="309" y="219"/>
                  </a:cubicBezTo>
                  <a:cubicBezTo>
                    <a:pt x="309" y="219"/>
                    <a:pt x="309" y="219"/>
                    <a:pt x="309" y="218"/>
                  </a:cubicBezTo>
                  <a:moveTo>
                    <a:pt x="309" y="219"/>
                  </a:moveTo>
                  <a:cubicBezTo>
                    <a:pt x="309" y="220"/>
                    <a:pt x="309" y="220"/>
                    <a:pt x="309" y="220"/>
                  </a:cubicBezTo>
                  <a:cubicBezTo>
                    <a:pt x="309" y="220"/>
                    <a:pt x="309" y="220"/>
                    <a:pt x="309" y="219"/>
                  </a:cubicBezTo>
                  <a:moveTo>
                    <a:pt x="302" y="201"/>
                  </a:moveTo>
                  <a:cubicBezTo>
                    <a:pt x="302" y="201"/>
                    <a:pt x="302" y="201"/>
                    <a:pt x="302" y="201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1"/>
                    <a:pt x="302" y="201"/>
                    <a:pt x="302" y="201"/>
                  </a:cubicBezTo>
                  <a:moveTo>
                    <a:pt x="320" y="249"/>
                  </a:moveTo>
                  <a:cubicBezTo>
                    <a:pt x="320" y="249"/>
                    <a:pt x="320" y="249"/>
                    <a:pt x="320" y="249"/>
                  </a:cubicBezTo>
                  <a:cubicBezTo>
                    <a:pt x="320" y="249"/>
                    <a:pt x="320" y="249"/>
                    <a:pt x="320" y="249"/>
                  </a:cubicBezTo>
                  <a:moveTo>
                    <a:pt x="319" y="249"/>
                  </a:moveTo>
                  <a:cubicBezTo>
                    <a:pt x="319" y="248"/>
                    <a:pt x="319" y="248"/>
                    <a:pt x="318" y="248"/>
                  </a:cubicBezTo>
                  <a:cubicBezTo>
                    <a:pt x="319" y="248"/>
                    <a:pt x="319" y="248"/>
                    <a:pt x="319" y="249"/>
                  </a:cubicBezTo>
                  <a:moveTo>
                    <a:pt x="318" y="248"/>
                  </a:moveTo>
                  <a:cubicBezTo>
                    <a:pt x="317" y="248"/>
                    <a:pt x="317" y="247"/>
                    <a:pt x="317" y="247"/>
                  </a:cubicBezTo>
                  <a:cubicBezTo>
                    <a:pt x="317" y="247"/>
                    <a:pt x="317" y="248"/>
                    <a:pt x="318" y="248"/>
                  </a:cubicBezTo>
                  <a:moveTo>
                    <a:pt x="340" y="247"/>
                  </a:moveTo>
                  <a:cubicBezTo>
                    <a:pt x="340" y="247"/>
                    <a:pt x="340" y="247"/>
                    <a:pt x="340" y="247"/>
                  </a:cubicBezTo>
                  <a:cubicBezTo>
                    <a:pt x="340" y="247"/>
                    <a:pt x="340" y="247"/>
                    <a:pt x="340" y="247"/>
                  </a:cubicBezTo>
                  <a:close/>
                  <a:moveTo>
                    <a:pt x="383" y="254"/>
                  </a:moveTo>
                  <a:cubicBezTo>
                    <a:pt x="383" y="254"/>
                    <a:pt x="383" y="254"/>
                    <a:pt x="383" y="254"/>
                  </a:cubicBezTo>
                  <a:cubicBezTo>
                    <a:pt x="383" y="254"/>
                    <a:pt x="383" y="254"/>
                    <a:pt x="383" y="254"/>
                  </a:cubicBezTo>
                  <a:moveTo>
                    <a:pt x="383" y="255"/>
                  </a:moveTo>
                  <a:cubicBezTo>
                    <a:pt x="383" y="255"/>
                    <a:pt x="383" y="255"/>
                    <a:pt x="383" y="256"/>
                  </a:cubicBezTo>
                  <a:cubicBezTo>
                    <a:pt x="383" y="255"/>
                    <a:pt x="383" y="255"/>
                    <a:pt x="383" y="255"/>
                  </a:cubicBezTo>
                  <a:moveTo>
                    <a:pt x="383" y="256"/>
                  </a:moveTo>
                  <a:cubicBezTo>
                    <a:pt x="384" y="256"/>
                    <a:pt x="384" y="257"/>
                    <a:pt x="384" y="257"/>
                  </a:cubicBezTo>
                  <a:cubicBezTo>
                    <a:pt x="384" y="257"/>
                    <a:pt x="384" y="256"/>
                    <a:pt x="383" y="256"/>
                  </a:cubicBezTo>
                  <a:cubicBezTo>
                    <a:pt x="383" y="256"/>
                    <a:pt x="383" y="256"/>
                    <a:pt x="383" y="256"/>
                  </a:cubicBezTo>
                  <a:moveTo>
                    <a:pt x="383" y="254"/>
                  </a:moveTo>
                  <a:cubicBezTo>
                    <a:pt x="383" y="254"/>
                    <a:pt x="383" y="254"/>
                    <a:pt x="383" y="254"/>
                  </a:cubicBezTo>
                  <a:cubicBezTo>
                    <a:pt x="383" y="254"/>
                    <a:pt x="383" y="254"/>
                    <a:pt x="383" y="254"/>
                  </a:cubicBezTo>
                  <a:moveTo>
                    <a:pt x="403" y="207"/>
                  </a:moveTo>
                  <a:cubicBezTo>
                    <a:pt x="403" y="207"/>
                    <a:pt x="403" y="207"/>
                    <a:pt x="403" y="207"/>
                  </a:cubicBezTo>
                  <a:cubicBezTo>
                    <a:pt x="403" y="207"/>
                    <a:pt x="403" y="206"/>
                    <a:pt x="403" y="206"/>
                  </a:cubicBezTo>
                  <a:cubicBezTo>
                    <a:pt x="403" y="206"/>
                    <a:pt x="403" y="207"/>
                    <a:pt x="403" y="207"/>
                  </a:cubicBezTo>
                  <a:moveTo>
                    <a:pt x="409" y="197"/>
                  </a:moveTo>
                  <a:cubicBezTo>
                    <a:pt x="409" y="198"/>
                    <a:pt x="409" y="198"/>
                    <a:pt x="409" y="198"/>
                  </a:cubicBezTo>
                  <a:cubicBezTo>
                    <a:pt x="409" y="198"/>
                    <a:pt x="409" y="198"/>
                    <a:pt x="409" y="197"/>
                  </a:cubicBezTo>
                  <a:moveTo>
                    <a:pt x="409" y="198"/>
                  </a:moveTo>
                  <a:cubicBezTo>
                    <a:pt x="409" y="198"/>
                    <a:pt x="408" y="199"/>
                    <a:pt x="408" y="199"/>
                  </a:cubicBezTo>
                  <a:cubicBezTo>
                    <a:pt x="408" y="199"/>
                    <a:pt x="409" y="198"/>
                    <a:pt x="409" y="198"/>
                  </a:cubicBezTo>
                  <a:moveTo>
                    <a:pt x="408" y="199"/>
                  </a:moveTo>
                  <a:cubicBezTo>
                    <a:pt x="408" y="200"/>
                    <a:pt x="408" y="200"/>
                    <a:pt x="408" y="200"/>
                  </a:cubicBezTo>
                  <a:cubicBezTo>
                    <a:pt x="408" y="200"/>
                    <a:pt x="408" y="200"/>
                    <a:pt x="408" y="199"/>
                  </a:cubicBezTo>
                  <a:moveTo>
                    <a:pt x="407" y="201"/>
                  </a:moveTo>
                  <a:cubicBezTo>
                    <a:pt x="407" y="201"/>
                    <a:pt x="407" y="201"/>
                    <a:pt x="407" y="202"/>
                  </a:cubicBezTo>
                  <a:cubicBezTo>
                    <a:pt x="407" y="201"/>
                    <a:pt x="407" y="201"/>
                    <a:pt x="407" y="201"/>
                  </a:cubicBezTo>
                  <a:moveTo>
                    <a:pt x="406" y="202"/>
                  </a:moveTo>
                  <a:cubicBezTo>
                    <a:pt x="406" y="203"/>
                    <a:pt x="406" y="203"/>
                    <a:pt x="406" y="203"/>
                  </a:cubicBezTo>
                  <a:cubicBezTo>
                    <a:pt x="406" y="203"/>
                    <a:pt x="406" y="203"/>
                    <a:pt x="406" y="202"/>
                  </a:cubicBezTo>
                  <a:moveTo>
                    <a:pt x="405" y="204"/>
                  </a:moveTo>
                  <a:cubicBezTo>
                    <a:pt x="405" y="204"/>
                    <a:pt x="405" y="204"/>
                    <a:pt x="405" y="204"/>
                  </a:cubicBezTo>
                  <a:cubicBezTo>
                    <a:pt x="405" y="204"/>
                    <a:pt x="405" y="204"/>
                    <a:pt x="405" y="204"/>
                  </a:cubicBezTo>
                  <a:moveTo>
                    <a:pt x="404" y="205"/>
                  </a:moveTo>
                  <a:cubicBezTo>
                    <a:pt x="404" y="205"/>
                    <a:pt x="404" y="206"/>
                    <a:pt x="404" y="206"/>
                  </a:cubicBezTo>
                  <a:cubicBezTo>
                    <a:pt x="404" y="206"/>
                    <a:pt x="404" y="205"/>
                    <a:pt x="404" y="205"/>
                  </a:cubicBezTo>
                  <a:moveTo>
                    <a:pt x="345" y="82"/>
                  </a:moveTo>
                  <a:cubicBezTo>
                    <a:pt x="345" y="82"/>
                    <a:pt x="345" y="82"/>
                    <a:pt x="345" y="82"/>
                  </a:cubicBezTo>
                  <a:cubicBezTo>
                    <a:pt x="345" y="82"/>
                    <a:pt x="345" y="82"/>
                    <a:pt x="345" y="82"/>
                  </a:cubicBezTo>
                  <a:moveTo>
                    <a:pt x="345" y="82"/>
                  </a:moveTo>
                  <a:cubicBezTo>
                    <a:pt x="345" y="82"/>
                    <a:pt x="345" y="82"/>
                    <a:pt x="345" y="82"/>
                  </a:cubicBezTo>
                  <a:cubicBezTo>
                    <a:pt x="345" y="82"/>
                    <a:pt x="345" y="82"/>
                    <a:pt x="345" y="82"/>
                  </a:cubicBezTo>
                  <a:moveTo>
                    <a:pt x="343" y="150"/>
                  </a:moveTo>
                  <a:cubicBezTo>
                    <a:pt x="343" y="150"/>
                    <a:pt x="343" y="151"/>
                    <a:pt x="343" y="151"/>
                  </a:cubicBezTo>
                  <a:cubicBezTo>
                    <a:pt x="343" y="151"/>
                    <a:pt x="343" y="150"/>
                    <a:pt x="343" y="150"/>
                  </a:cubicBezTo>
                  <a:moveTo>
                    <a:pt x="303" y="152"/>
                  </a:moveTo>
                  <a:cubicBezTo>
                    <a:pt x="304" y="152"/>
                    <a:pt x="304" y="152"/>
                    <a:pt x="304" y="152"/>
                  </a:cubicBezTo>
                  <a:cubicBezTo>
                    <a:pt x="304" y="152"/>
                    <a:pt x="304" y="152"/>
                    <a:pt x="303" y="152"/>
                  </a:cubicBezTo>
                  <a:moveTo>
                    <a:pt x="301" y="147"/>
                  </a:move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1" y="147"/>
                  </a:cubicBezTo>
                  <a:moveTo>
                    <a:pt x="300" y="147"/>
                  </a:move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moveTo>
                    <a:pt x="265" y="126"/>
                  </a:moveTo>
                  <a:cubicBezTo>
                    <a:pt x="265" y="126"/>
                    <a:pt x="264" y="126"/>
                    <a:pt x="264" y="126"/>
                  </a:cubicBezTo>
                  <a:cubicBezTo>
                    <a:pt x="264" y="126"/>
                    <a:pt x="265" y="126"/>
                    <a:pt x="265" y="126"/>
                  </a:cubicBezTo>
                  <a:moveTo>
                    <a:pt x="265" y="128"/>
                  </a:moveTo>
                  <a:cubicBezTo>
                    <a:pt x="265" y="128"/>
                    <a:pt x="265" y="127"/>
                    <a:pt x="265" y="127"/>
                  </a:cubicBezTo>
                  <a:cubicBezTo>
                    <a:pt x="265" y="127"/>
                    <a:pt x="265" y="128"/>
                    <a:pt x="265" y="128"/>
                  </a:cubicBezTo>
                  <a:moveTo>
                    <a:pt x="265" y="127"/>
                  </a:moveTo>
                  <a:cubicBezTo>
                    <a:pt x="265" y="127"/>
                    <a:pt x="265" y="127"/>
                    <a:pt x="265" y="127"/>
                  </a:cubicBezTo>
                  <a:cubicBezTo>
                    <a:pt x="265" y="127"/>
                    <a:pt x="265" y="127"/>
                    <a:pt x="265" y="127"/>
                  </a:cubicBezTo>
                  <a:moveTo>
                    <a:pt x="209" y="180"/>
                  </a:moveTo>
                  <a:cubicBezTo>
                    <a:pt x="209" y="180"/>
                    <a:pt x="209" y="180"/>
                    <a:pt x="209" y="180"/>
                  </a:cubicBezTo>
                  <a:cubicBezTo>
                    <a:pt x="209" y="180"/>
                    <a:pt x="209" y="180"/>
                    <a:pt x="209" y="180"/>
                  </a:cubicBezTo>
                  <a:moveTo>
                    <a:pt x="209" y="180"/>
                  </a:moveTo>
                  <a:cubicBezTo>
                    <a:pt x="209" y="180"/>
                    <a:pt x="210" y="180"/>
                    <a:pt x="210" y="180"/>
                  </a:cubicBezTo>
                  <a:cubicBezTo>
                    <a:pt x="210" y="180"/>
                    <a:pt x="209" y="180"/>
                    <a:pt x="209" y="180"/>
                  </a:cubicBezTo>
                  <a:moveTo>
                    <a:pt x="217" y="188"/>
                  </a:moveTo>
                  <a:cubicBezTo>
                    <a:pt x="217" y="188"/>
                    <a:pt x="216" y="188"/>
                    <a:pt x="216" y="188"/>
                  </a:cubicBezTo>
                  <a:cubicBezTo>
                    <a:pt x="216" y="188"/>
                    <a:pt x="217" y="188"/>
                    <a:pt x="217" y="188"/>
                  </a:cubicBezTo>
                  <a:moveTo>
                    <a:pt x="216" y="190"/>
                  </a:moveTo>
                  <a:cubicBezTo>
                    <a:pt x="216" y="190"/>
                    <a:pt x="216" y="190"/>
                    <a:pt x="216" y="190"/>
                  </a:cubicBezTo>
                  <a:close/>
                  <a:moveTo>
                    <a:pt x="215" y="188"/>
                  </a:moveTo>
                  <a:cubicBezTo>
                    <a:pt x="215" y="188"/>
                    <a:pt x="215" y="188"/>
                    <a:pt x="215" y="188"/>
                  </a:cubicBezTo>
                  <a:cubicBezTo>
                    <a:pt x="215" y="188"/>
                    <a:pt x="215" y="188"/>
                    <a:pt x="215" y="188"/>
                  </a:cubicBezTo>
                  <a:moveTo>
                    <a:pt x="187" y="172"/>
                  </a:moveTo>
                  <a:cubicBezTo>
                    <a:pt x="187" y="173"/>
                    <a:pt x="187" y="173"/>
                    <a:pt x="187" y="174"/>
                  </a:cubicBezTo>
                  <a:cubicBezTo>
                    <a:pt x="187" y="173"/>
                    <a:pt x="187" y="173"/>
                    <a:pt x="187" y="172"/>
                  </a:cubicBezTo>
                  <a:moveTo>
                    <a:pt x="187" y="174"/>
                  </a:moveTo>
                  <a:cubicBezTo>
                    <a:pt x="187" y="174"/>
                    <a:pt x="187" y="175"/>
                    <a:pt x="187" y="175"/>
                  </a:cubicBezTo>
                  <a:cubicBezTo>
                    <a:pt x="187" y="175"/>
                    <a:pt x="187" y="174"/>
                    <a:pt x="187" y="174"/>
                  </a:cubicBezTo>
                  <a:moveTo>
                    <a:pt x="185" y="180"/>
                  </a:moveTo>
                  <a:cubicBezTo>
                    <a:pt x="185" y="180"/>
                    <a:pt x="185" y="180"/>
                    <a:pt x="185" y="180"/>
                  </a:cubicBezTo>
                  <a:cubicBezTo>
                    <a:pt x="185" y="180"/>
                    <a:pt x="185" y="180"/>
                    <a:pt x="185" y="180"/>
                  </a:cubicBezTo>
                  <a:moveTo>
                    <a:pt x="169" y="144"/>
                  </a:moveTo>
                  <a:cubicBezTo>
                    <a:pt x="169" y="144"/>
                    <a:pt x="169" y="144"/>
                    <a:pt x="169" y="144"/>
                  </a:cubicBezTo>
                  <a:close/>
                  <a:moveTo>
                    <a:pt x="176" y="154"/>
                  </a:moveTo>
                  <a:cubicBezTo>
                    <a:pt x="176" y="154"/>
                    <a:pt x="176" y="154"/>
                    <a:pt x="176" y="154"/>
                  </a:cubicBezTo>
                  <a:cubicBezTo>
                    <a:pt x="176" y="154"/>
                    <a:pt x="176" y="154"/>
                    <a:pt x="176" y="154"/>
                  </a:cubicBezTo>
                  <a:moveTo>
                    <a:pt x="171" y="143"/>
                  </a:move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moveTo>
                    <a:pt x="172" y="142"/>
                  </a:moveTo>
                  <a:cubicBezTo>
                    <a:pt x="172" y="142"/>
                    <a:pt x="172" y="142"/>
                    <a:pt x="173" y="141"/>
                  </a:cubicBezTo>
                  <a:cubicBezTo>
                    <a:pt x="172" y="142"/>
                    <a:pt x="172" y="142"/>
                    <a:pt x="172" y="142"/>
                  </a:cubicBezTo>
                  <a:moveTo>
                    <a:pt x="173" y="141"/>
                  </a:moveTo>
                  <a:cubicBezTo>
                    <a:pt x="173" y="141"/>
                    <a:pt x="173" y="141"/>
                    <a:pt x="173" y="140"/>
                  </a:cubicBezTo>
                  <a:cubicBezTo>
                    <a:pt x="173" y="141"/>
                    <a:pt x="173" y="141"/>
                    <a:pt x="173" y="141"/>
                  </a:cubicBezTo>
                  <a:moveTo>
                    <a:pt x="182" y="208"/>
                  </a:moveTo>
                  <a:cubicBezTo>
                    <a:pt x="180" y="207"/>
                    <a:pt x="179" y="205"/>
                    <a:pt x="180" y="203"/>
                  </a:cubicBezTo>
                  <a:cubicBezTo>
                    <a:pt x="180" y="203"/>
                    <a:pt x="180" y="203"/>
                    <a:pt x="180" y="203"/>
                  </a:cubicBezTo>
                  <a:cubicBezTo>
                    <a:pt x="180" y="205"/>
                    <a:pt x="180" y="207"/>
                    <a:pt x="182" y="208"/>
                  </a:cubicBezTo>
                  <a:moveTo>
                    <a:pt x="171" y="125"/>
                  </a:move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5"/>
                  </a:cubicBezTo>
                  <a:moveTo>
                    <a:pt x="171" y="129"/>
                  </a:moveTo>
                  <a:cubicBezTo>
                    <a:pt x="170" y="131"/>
                    <a:pt x="170" y="133"/>
                    <a:pt x="170" y="134"/>
                  </a:cubicBezTo>
                  <a:cubicBezTo>
                    <a:pt x="170" y="134"/>
                    <a:pt x="170" y="134"/>
                    <a:pt x="170" y="133"/>
                  </a:cubicBezTo>
                  <a:cubicBezTo>
                    <a:pt x="170" y="132"/>
                    <a:pt x="170" y="130"/>
                    <a:pt x="171" y="129"/>
                  </a:cubicBezTo>
                  <a:moveTo>
                    <a:pt x="171" y="126"/>
                  </a:move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6"/>
                  </a:cubicBezTo>
                  <a:moveTo>
                    <a:pt x="171" y="127"/>
                  </a:move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7"/>
                  </a:cubicBezTo>
                  <a:moveTo>
                    <a:pt x="166" y="153"/>
                  </a:moveTo>
                  <a:cubicBezTo>
                    <a:pt x="166" y="153"/>
                    <a:pt x="166" y="153"/>
                    <a:pt x="166" y="153"/>
                  </a:cubicBezTo>
                  <a:close/>
                  <a:moveTo>
                    <a:pt x="219" y="189"/>
                  </a:moveTo>
                  <a:cubicBezTo>
                    <a:pt x="219" y="188"/>
                    <a:pt x="218" y="188"/>
                    <a:pt x="217" y="188"/>
                  </a:cubicBezTo>
                  <a:cubicBezTo>
                    <a:pt x="218" y="188"/>
                    <a:pt x="220" y="189"/>
                    <a:pt x="221" y="189"/>
                  </a:cubicBezTo>
                  <a:cubicBezTo>
                    <a:pt x="220" y="189"/>
                    <a:pt x="220" y="189"/>
                    <a:pt x="219" y="189"/>
                  </a:cubicBezTo>
                  <a:moveTo>
                    <a:pt x="313" y="245"/>
                  </a:moveTo>
                  <a:cubicBezTo>
                    <a:pt x="312" y="245"/>
                    <a:pt x="312" y="245"/>
                    <a:pt x="312" y="245"/>
                  </a:cubicBezTo>
                  <a:cubicBezTo>
                    <a:pt x="312" y="245"/>
                    <a:pt x="312" y="245"/>
                    <a:pt x="313" y="245"/>
                  </a:cubicBezTo>
                  <a:moveTo>
                    <a:pt x="314" y="245"/>
                  </a:moveTo>
                  <a:cubicBezTo>
                    <a:pt x="314" y="245"/>
                    <a:pt x="313" y="245"/>
                    <a:pt x="313" y="245"/>
                  </a:cubicBezTo>
                  <a:cubicBezTo>
                    <a:pt x="313" y="245"/>
                    <a:pt x="314" y="245"/>
                    <a:pt x="314" y="245"/>
                  </a:cubicBezTo>
                  <a:moveTo>
                    <a:pt x="315" y="246"/>
                  </a:moveTo>
                  <a:cubicBezTo>
                    <a:pt x="316" y="246"/>
                    <a:pt x="316" y="247"/>
                    <a:pt x="316" y="247"/>
                  </a:cubicBezTo>
                  <a:cubicBezTo>
                    <a:pt x="316" y="247"/>
                    <a:pt x="316" y="246"/>
                    <a:pt x="315" y="246"/>
                  </a:cubicBezTo>
                  <a:moveTo>
                    <a:pt x="314" y="246"/>
                  </a:moveTo>
                  <a:cubicBezTo>
                    <a:pt x="314" y="246"/>
                    <a:pt x="315" y="246"/>
                    <a:pt x="315" y="246"/>
                  </a:cubicBezTo>
                  <a:cubicBezTo>
                    <a:pt x="315" y="246"/>
                    <a:pt x="314" y="246"/>
                    <a:pt x="314" y="246"/>
                  </a:cubicBezTo>
                  <a:moveTo>
                    <a:pt x="327" y="268"/>
                  </a:moveTo>
                  <a:cubicBezTo>
                    <a:pt x="327" y="268"/>
                    <a:pt x="327" y="268"/>
                    <a:pt x="327" y="268"/>
                  </a:cubicBezTo>
                  <a:cubicBezTo>
                    <a:pt x="327" y="268"/>
                    <a:pt x="327" y="268"/>
                    <a:pt x="327" y="268"/>
                  </a:cubicBezTo>
                  <a:cubicBezTo>
                    <a:pt x="327" y="268"/>
                    <a:pt x="327" y="268"/>
                    <a:pt x="327" y="268"/>
                  </a:cubicBezTo>
                  <a:moveTo>
                    <a:pt x="330" y="267"/>
                  </a:moveTo>
                  <a:cubicBezTo>
                    <a:pt x="330" y="267"/>
                    <a:pt x="330" y="267"/>
                    <a:pt x="331" y="267"/>
                  </a:cubicBezTo>
                  <a:cubicBezTo>
                    <a:pt x="331" y="267"/>
                    <a:pt x="331" y="267"/>
                    <a:pt x="331" y="267"/>
                  </a:cubicBezTo>
                  <a:cubicBezTo>
                    <a:pt x="331" y="267"/>
                    <a:pt x="332" y="267"/>
                    <a:pt x="332" y="267"/>
                  </a:cubicBezTo>
                  <a:cubicBezTo>
                    <a:pt x="331" y="267"/>
                    <a:pt x="330" y="267"/>
                    <a:pt x="330" y="267"/>
                  </a:cubicBezTo>
                  <a:moveTo>
                    <a:pt x="332" y="267"/>
                  </a:moveTo>
                  <a:cubicBezTo>
                    <a:pt x="332" y="267"/>
                    <a:pt x="332" y="267"/>
                    <a:pt x="332" y="267"/>
                  </a:cubicBezTo>
                  <a:cubicBezTo>
                    <a:pt x="333" y="267"/>
                    <a:pt x="333" y="267"/>
                    <a:pt x="333" y="267"/>
                  </a:cubicBezTo>
                  <a:cubicBezTo>
                    <a:pt x="333" y="267"/>
                    <a:pt x="333" y="267"/>
                    <a:pt x="332" y="267"/>
                  </a:cubicBezTo>
                  <a:moveTo>
                    <a:pt x="384" y="258"/>
                  </a:moveTo>
                  <a:cubicBezTo>
                    <a:pt x="384" y="258"/>
                    <a:pt x="384" y="258"/>
                    <a:pt x="384" y="258"/>
                  </a:cubicBezTo>
                  <a:cubicBezTo>
                    <a:pt x="384" y="258"/>
                    <a:pt x="384" y="258"/>
                    <a:pt x="384" y="258"/>
                  </a:cubicBezTo>
                  <a:moveTo>
                    <a:pt x="384" y="259"/>
                  </a:moveTo>
                  <a:cubicBezTo>
                    <a:pt x="384" y="259"/>
                    <a:pt x="384" y="259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59" name="Freeform 52"/>
            <p:cNvSpPr>
              <a:spLocks/>
            </p:cNvSpPr>
            <p:nvPr userDrawn="1"/>
          </p:nvSpPr>
          <p:spPr bwMode="auto">
            <a:xfrm>
              <a:off x="19416713" y="3192463"/>
              <a:ext cx="36513" cy="58738"/>
            </a:xfrm>
            <a:custGeom>
              <a:avLst/>
              <a:gdLst>
                <a:gd name="T0" fmla="*/ 9 w 13"/>
                <a:gd name="T1" fmla="*/ 20 h 21"/>
                <a:gd name="T2" fmla="*/ 11 w 13"/>
                <a:gd name="T3" fmla="*/ 0 h 21"/>
                <a:gd name="T4" fmla="*/ 4 w 13"/>
                <a:gd name="T5" fmla="*/ 6 h 21"/>
                <a:gd name="T6" fmla="*/ 9 w 13"/>
                <a:gd name="T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1">
                  <a:moveTo>
                    <a:pt x="9" y="20"/>
                  </a:moveTo>
                  <a:cubicBezTo>
                    <a:pt x="13" y="20"/>
                    <a:pt x="13" y="0"/>
                    <a:pt x="11" y="0"/>
                  </a:cubicBezTo>
                  <a:cubicBezTo>
                    <a:pt x="9" y="0"/>
                    <a:pt x="9" y="3"/>
                    <a:pt x="4" y="6"/>
                  </a:cubicBezTo>
                  <a:cubicBezTo>
                    <a:pt x="0" y="9"/>
                    <a:pt x="4" y="21"/>
                    <a:pt x="9" y="20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0" name="Freeform 53"/>
            <p:cNvSpPr>
              <a:spLocks/>
            </p:cNvSpPr>
            <p:nvPr userDrawn="1"/>
          </p:nvSpPr>
          <p:spPr bwMode="auto">
            <a:xfrm>
              <a:off x="19234150" y="3295650"/>
              <a:ext cx="33338" cy="33338"/>
            </a:xfrm>
            <a:custGeom>
              <a:avLst/>
              <a:gdLst>
                <a:gd name="T0" fmla="*/ 2 w 12"/>
                <a:gd name="T1" fmla="*/ 9 h 12"/>
                <a:gd name="T2" fmla="*/ 12 w 12"/>
                <a:gd name="T3" fmla="*/ 6 h 12"/>
                <a:gd name="T4" fmla="*/ 2 w 12"/>
                <a:gd name="T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7" y="12"/>
                    <a:pt x="12" y="11"/>
                    <a:pt x="12" y="6"/>
                  </a:cubicBezTo>
                  <a:cubicBezTo>
                    <a:pt x="11" y="0"/>
                    <a:pt x="0" y="7"/>
                    <a:pt x="2" y="9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1" name="Freeform 54"/>
            <p:cNvSpPr>
              <a:spLocks/>
            </p:cNvSpPr>
            <p:nvPr userDrawn="1"/>
          </p:nvSpPr>
          <p:spPr bwMode="auto">
            <a:xfrm>
              <a:off x="19535775" y="3359150"/>
              <a:ext cx="88900" cy="55563"/>
            </a:xfrm>
            <a:custGeom>
              <a:avLst/>
              <a:gdLst>
                <a:gd name="T0" fmla="*/ 23 w 32"/>
                <a:gd name="T1" fmla="*/ 2 h 20"/>
                <a:gd name="T2" fmla="*/ 10 w 32"/>
                <a:gd name="T3" fmla="*/ 2 h 20"/>
                <a:gd name="T4" fmla="*/ 1 w 32"/>
                <a:gd name="T5" fmla="*/ 7 h 20"/>
                <a:gd name="T6" fmla="*/ 12 w 32"/>
                <a:gd name="T7" fmla="*/ 13 h 20"/>
                <a:gd name="T8" fmla="*/ 24 w 32"/>
                <a:gd name="T9" fmla="*/ 20 h 20"/>
                <a:gd name="T10" fmla="*/ 27 w 32"/>
                <a:gd name="T11" fmla="*/ 13 h 20"/>
                <a:gd name="T12" fmla="*/ 32 w 32"/>
                <a:gd name="T13" fmla="*/ 3 h 20"/>
                <a:gd name="T14" fmla="*/ 23 w 32"/>
                <a:gd name="T1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0">
                  <a:moveTo>
                    <a:pt x="23" y="2"/>
                  </a:moveTo>
                  <a:cubicBezTo>
                    <a:pt x="17" y="4"/>
                    <a:pt x="14" y="4"/>
                    <a:pt x="10" y="2"/>
                  </a:cubicBezTo>
                  <a:cubicBezTo>
                    <a:pt x="6" y="0"/>
                    <a:pt x="0" y="4"/>
                    <a:pt x="1" y="7"/>
                  </a:cubicBezTo>
                  <a:cubicBezTo>
                    <a:pt x="2" y="8"/>
                    <a:pt x="4" y="11"/>
                    <a:pt x="12" y="13"/>
                  </a:cubicBezTo>
                  <a:cubicBezTo>
                    <a:pt x="20" y="15"/>
                    <a:pt x="21" y="20"/>
                    <a:pt x="24" y="20"/>
                  </a:cubicBezTo>
                  <a:cubicBezTo>
                    <a:pt x="28" y="20"/>
                    <a:pt x="28" y="17"/>
                    <a:pt x="27" y="13"/>
                  </a:cubicBezTo>
                  <a:cubicBezTo>
                    <a:pt x="26" y="9"/>
                    <a:pt x="31" y="4"/>
                    <a:pt x="32" y="3"/>
                  </a:cubicBezTo>
                  <a:cubicBezTo>
                    <a:pt x="32" y="2"/>
                    <a:pt x="30" y="1"/>
                    <a:pt x="23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2" name="Freeform 55"/>
            <p:cNvSpPr>
              <a:spLocks/>
            </p:cNvSpPr>
            <p:nvPr userDrawn="1"/>
          </p:nvSpPr>
          <p:spPr bwMode="auto">
            <a:xfrm>
              <a:off x="19405600" y="3257550"/>
              <a:ext cx="55563" cy="90488"/>
            </a:xfrm>
            <a:custGeom>
              <a:avLst/>
              <a:gdLst>
                <a:gd name="T0" fmla="*/ 9 w 20"/>
                <a:gd name="T1" fmla="*/ 3 h 33"/>
                <a:gd name="T2" fmla="*/ 1 w 20"/>
                <a:gd name="T3" fmla="*/ 5 h 33"/>
                <a:gd name="T4" fmla="*/ 5 w 20"/>
                <a:gd name="T5" fmla="*/ 19 h 33"/>
                <a:gd name="T6" fmla="*/ 10 w 20"/>
                <a:gd name="T7" fmla="*/ 29 h 33"/>
                <a:gd name="T8" fmla="*/ 17 w 20"/>
                <a:gd name="T9" fmla="*/ 25 h 33"/>
                <a:gd name="T10" fmla="*/ 19 w 20"/>
                <a:gd name="T11" fmla="*/ 7 h 33"/>
                <a:gd name="T12" fmla="*/ 9 w 20"/>
                <a:gd name="T13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3">
                  <a:moveTo>
                    <a:pt x="9" y="3"/>
                  </a:moveTo>
                  <a:cubicBezTo>
                    <a:pt x="6" y="6"/>
                    <a:pt x="3" y="3"/>
                    <a:pt x="1" y="5"/>
                  </a:cubicBezTo>
                  <a:cubicBezTo>
                    <a:pt x="0" y="8"/>
                    <a:pt x="7" y="13"/>
                    <a:pt x="5" y="19"/>
                  </a:cubicBezTo>
                  <a:cubicBezTo>
                    <a:pt x="4" y="25"/>
                    <a:pt x="6" y="33"/>
                    <a:pt x="10" y="29"/>
                  </a:cubicBezTo>
                  <a:cubicBezTo>
                    <a:pt x="13" y="26"/>
                    <a:pt x="15" y="27"/>
                    <a:pt x="17" y="25"/>
                  </a:cubicBezTo>
                  <a:cubicBezTo>
                    <a:pt x="19" y="22"/>
                    <a:pt x="17" y="12"/>
                    <a:pt x="19" y="7"/>
                  </a:cubicBezTo>
                  <a:cubicBezTo>
                    <a:pt x="20" y="3"/>
                    <a:pt x="13" y="0"/>
                    <a:pt x="9" y="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3" name="Freeform 56"/>
            <p:cNvSpPr>
              <a:spLocks/>
            </p:cNvSpPr>
            <p:nvPr userDrawn="1"/>
          </p:nvSpPr>
          <p:spPr bwMode="auto">
            <a:xfrm>
              <a:off x="19843750" y="3446463"/>
              <a:ext cx="88900" cy="26988"/>
            </a:xfrm>
            <a:custGeom>
              <a:avLst/>
              <a:gdLst>
                <a:gd name="T0" fmla="*/ 26 w 32"/>
                <a:gd name="T1" fmla="*/ 5 h 10"/>
                <a:gd name="T2" fmla="*/ 9 w 32"/>
                <a:gd name="T3" fmla="*/ 3 h 10"/>
                <a:gd name="T4" fmla="*/ 2 w 32"/>
                <a:gd name="T5" fmla="*/ 6 h 10"/>
                <a:gd name="T6" fmla="*/ 18 w 32"/>
                <a:gd name="T7" fmla="*/ 10 h 10"/>
                <a:gd name="T8" fmla="*/ 32 w 32"/>
                <a:gd name="T9" fmla="*/ 5 h 10"/>
                <a:gd name="T10" fmla="*/ 26 w 32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0">
                  <a:moveTo>
                    <a:pt x="26" y="5"/>
                  </a:moveTo>
                  <a:cubicBezTo>
                    <a:pt x="23" y="3"/>
                    <a:pt x="12" y="6"/>
                    <a:pt x="9" y="3"/>
                  </a:cubicBezTo>
                  <a:cubicBezTo>
                    <a:pt x="6" y="0"/>
                    <a:pt x="0" y="5"/>
                    <a:pt x="2" y="6"/>
                  </a:cubicBezTo>
                  <a:cubicBezTo>
                    <a:pt x="6" y="6"/>
                    <a:pt x="12" y="10"/>
                    <a:pt x="18" y="10"/>
                  </a:cubicBezTo>
                  <a:cubicBezTo>
                    <a:pt x="24" y="10"/>
                    <a:pt x="32" y="7"/>
                    <a:pt x="32" y="5"/>
                  </a:cubicBezTo>
                  <a:cubicBezTo>
                    <a:pt x="32" y="4"/>
                    <a:pt x="28" y="6"/>
                    <a:pt x="26" y="5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4" name="Freeform 57"/>
            <p:cNvSpPr>
              <a:spLocks/>
            </p:cNvSpPr>
            <p:nvPr userDrawn="1"/>
          </p:nvSpPr>
          <p:spPr bwMode="auto">
            <a:xfrm>
              <a:off x="18853150" y="2709863"/>
              <a:ext cx="152400" cy="161925"/>
            </a:xfrm>
            <a:custGeom>
              <a:avLst/>
              <a:gdLst>
                <a:gd name="T0" fmla="*/ 31 w 55"/>
                <a:gd name="T1" fmla="*/ 50 h 58"/>
                <a:gd name="T2" fmla="*/ 44 w 55"/>
                <a:gd name="T3" fmla="*/ 48 h 58"/>
                <a:gd name="T4" fmla="*/ 44 w 55"/>
                <a:gd name="T5" fmla="*/ 23 h 58"/>
                <a:gd name="T6" fmla="*/ 44 w 55"/>
                <a:gd name="T7" fmla="*/ 21 h 58"/>
                <a:gd name="T8" fmla="*/ 52 w 55"/>
                <a:gd name="T9" fmla="*/ 16 h 58"/>
                <a:gd name="T10" fmla="*/ 46 w 55"/>
                <a:gd name="T11" fmla="*/ 4 h 58"/>
                <a:gd name="T12" fmla="*/ 33 w 55"/>
                <a:gd name="T13" fmla="*/ 6 h 58"/>
                <a:gd name="T14" fmla="*/ 31 w 55"/>
                <a:gd name="T15" fmla="*/ 6 h 58"/>
                <a:gd name="T16" fmla="*/ 20 w 55"/>
                <a:gd name="T17" fmla="*/ 8 h 58"/>
                <a:gd name="T18" fmla="*/ 26 w 55"/>
                <a:gd name="T19" fmla="*/ 13 h 58"/>
                <a:gd name="T20" fmla="*/ 17 w 55"/>
                <a:gd name="T21" fmla="*/ 18 h 58"/>
                <a:gd name="T22" fmla="*/ 5 w 55"/>
                <a:gd name="T23" fmla="*/ 18 h 58"/>
                <a:gd name="T24" fmla="*/ 7 w 55"/>
                <a:gd name="T25" fmla="*/ 26 h 58"/>
                <a:gd name="T26" fmla="*/ 12 w 55"/>
                <a:gd name="T27" fmla="*/ 34 h 58"/>
                <a:gd name="T28" fmla="*/ 9 w 55"/>
                <a:gd name="T29" fmla="*/ 43 h 58"/>
                <a:gd name="T30" fmla="*/ 2 w 55"/>
                <a:gd name="T31" fmla="*/ 50 h 58"/>
                <a:gd name="T32" fmla="*/ 12 w 55"/>
                <a:gd name="T33" fmla="*/ 58 h 58"/>
                <a:gd name="T34" fmla="*/ 31 w 55"/>
                <a:gd name="T35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58">
                  <a:moveTo>
                    <a:pt x="31" y="50"/>
                  </a:moveTo>
                  <a:cubicBezTo>
                    <a:pt x="36" y="45"/>
                    <a:pt x="39" y="50"/>
                    <a:pt x="44" y="48"/>
                  </a:cubicBezTo>
                  <a:cubicBezTo>
                    <a:pt x="49" y="45"/>
                    <a:pt x="46" y="27"/>
                    <a:pt x="44" y="23"/>
                  </a:cubicBezTo>
                  <a:cubicBezTo>
                    <a:pt x="43" y="22"/>
                    <a:pt x="44" y="22"/>
                    <a:pt x="44" y="21"/>
                  </a:cubicBezTo>
                  <a:cubicBezTo>
                    <a:pt x="44" y="19"/>
                    <a:pt x="49" y="19"/>
                    <a:pt x="52" y="16"/>
                  </a:cubicBezTo>
                  <a:cubicBezTo>
                    <a:pt x="55" y="13"/>
                    <a:pt x="50" y="8"/>
                    <a:pt x="46" y="4"/>
                  </a:cubicBezTo>
                  <a:cubicBezTo>
                    <a:pt x="42" y="0"/>
                    <a:pt x="37" y="6"/>
                    <a:pt x="33" y="6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27" y="4"/>
                    <a:pt x="21" y="4"/>
                    <a:pt x="20" y="8"/>
                  </a:cubicBezTo>
                  <a:cubicBezTo>
                    <a:pt x="20" y="12"/>
                    <a:pt x="25" y="11"/>
                    <a:pt x="26" y="13"/>
                  </a:cubicBezTo>
                  <a:cubicBezTo>
                    <a:pt x="26" y="16"/>
                    <a:pt x="20" y="15"/>
                    <a:pt x="17" y="18"/>
                  </a:cubicBezTo>
                  <a:cubicBezTo>
                    <a:pt x="13" y="20"/>
                    <a:pt x="9" y="16"/>
                    <a:pt x="5" y="18"/>
                  </a:cubicBezTo>
                  <a:cubicBezTo>
                    <a:pt x="2" y="20"/>
                    <a:pt x="10" y="22"/>
                    <a:pt x="7" y="26"/>
                  </a:cubicBezTo>
                  <a:cubicBezTo>
                    <a:pt x="4" y="30"/>
                    <a:pt x="7" y="30"/>
                    <a:pt x="12" y="34"/>
                  </a:cubicBezTo>
                  <a:cubicBezTo>
                    <a:pt x="16" y="37"/>
                    <a:pt x="9" y="38"/>
                    <a:pt x="9" y="43"/>
                  </a:cubicBezTo>
                  <a:cubicBezTo>
                    <a:pt x="9" y="47"/>
                    <a:pt x="3" y="47"/>
                    <a:pt x="2" y="50"/>
                  </a:cubicBezTo>
                  <a:cubicBezTo>
                    <a:pt x="0" y="52"/>
                    <a:pt x="7" y="58"/>
                    <a:pt x="12" y="58"/>
                  </a:cubicBezTo>
                  <a:cubicBezTo>
                    <a:pt x="16" y="58"/>
                    <a:pt x="25" y="56"/>
                    <a:pt x="31" y="50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5" name="Freeform 58"/>
            <p:cNvSpPr>
              <a:spLocks/>
            </p:cNvSpPr>
            <p:nvPr userDrawn="1"/>
          </p:nvSpPr>
          <p:spPr bwMode="auto">
            <a:xfrm>
              <a:off x="19119850" y="2479675"/>
              <a:ext cx="22225" cy="39688"/>
            </a:xfrm>
            <a:custGeom>
              <a:avLst/>
              <a:gdLst>
                <a:gd name="T0" fmla="*/ 2 w 8"/>
                <a:gd name="T1" fmla="*/ 13 h 14"/>
                <a:gd name="T2" fmla="*/ 4 w 8"/>
                <a:gd name="T3" fmla="*/ 1 h 14"/>
                <a:gd name="T4" fmla="*/ 2 w 8"/>
                <a:gd name="T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4">
                  <a:moveTo>
                    <a:pt x="2" y="13"/>
                  </a:moveTo>
                  <a:cubicBezTo>
                    <a:pt x="5" y="10"/>
                    <a:pt x="8" y="0"/>
                    <a:pt x="4" y="1"/>
                  </a:cubicBezTo>
                  <a:cubicBezTo>
                    <a:pt x="0" y="2"/>
                    <a:pt x="1" y="14"/>
                    <a:pt x="2" y="1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6" name="Freeform 59"/>
            <p:cNvSpPr>
              <a:spLocks/>
            </p:cNvSpPr>
            <p:nvPr userDrawn="1"/>
          </p:nvSpPr>
          <p:spPr bwMode="auto">
            <a:xfrm>
              <a:off x="18961100" y="2557463"/>
              <a:ext cx="261938" cy="377825"/>
            </a:xfrm>
            <a:custGeom>
              <a:avLst/>
              <a:gdLst>
                <a:gd name="T0" fmla="*/ 3 w 94"/>
                <a:gd name="T1" fmla="*/ 24 h 136"/>
                <a:gd name="T2" fmla="*/ 11 w 94"/>
                <a:gd name="T3" fmla="*/ 30 h 136"/>
                <a:gd name="T4" fmla="*/ 7 w 94"/>
                <a:gd name="T5" fmla="*/ 38 h 136"/>
                <a:gd name="T6" fmla="*/ 12 w 94"/>
                <a:gd name="T7" fmla="*/ 44 h 136"/>
                <a:gd name="T8" fmla="*/ 3 w 94"/>
                <a:gd name="T9" fmla="*/ 50 h 136"/>
                <a:gd name="T10" fmla="*/ 11 w 94"/>
                <a:gd name="T11" fmla="*/ 48 h 136"/>
                <a:gd name="T12" fmla="*/ 15 w 94"/>
                <a:gd name="T13" fmla="*/ 54 h 136"/>
                <a:gd name="T14" fmla="*/ 22 w 94"/>
                <a:gd name="T15" fmla="*/ 46 h 136"/>
                <a:gd name="T16" fmla="*/ 22 w 94"/>
                <a:gd name="T17" fmla="*/ 53 h 136"/>
                <a:gd name="T18" fmla="*/ 19 w 94"/>
                <a:gd name="T19" fmla="*/ 64 h 136"/>
                <a:gd name="T20" fmla="*/ 34 w 94"/>
                <a:gd name="T21" fmla="*/ 63 h 136"/>
                <a:gd name="T22" fmla="*/ 37 w 94"/>
                <a:gd name="T23" fmla="*/ 66 h 136"/>
                <a:gd name="T24" fmla="*/ 38 w 94"/>
                <a:gd name="T25" fmla="*/ 72 h 136"/>
                <a:gd name="T26" fmla="*/ 41 w 94"/>
                <a:gd name="T27" fmla="*/ 76 h 136"/>
                <a:gd name="T28" fmla="*/ 40 w 94"/>
                <a:gd name="T29" fmla="*/ 86 h 136"/>
                <a:gd name="T30" fmla="*/ 29 w 94"/>
                <a:gd name="T31" fmla="*/ 86 h 136"/>
                <a:gd name="T32" fmla="*/ 26 w 94"/>
                <a:gd name="T33" fmla="*/ 88 h 136"/>
                <a:gd name="T34" fmla="*/ 23 w 94"/>
                <a:gd name="T35" fmla="*/ 95 h 136"/>
                <a:gd name="T36" fmla="*/ 29 w 94"/>
                <a:gd name="T37" fmla="*/ 99 h 136"/>
                <a:gd name="T38" fmla="*/ 19 w 94"/>
                <a:gd name="T39" fmla="*/ 106 h 136"/>
                <a:gd name="T40" fmla="*/ 23 w 94"/>
                <a:gd name="T41" fmla="*/ 111 h 136"/>
                <a:gd name="T42" fmla="*/ 29 w 94"/>
                <a:gd name="T43" fmla="*/ 112 h 136"/>
                <a:gd name="T44" fmla="*/ 41 w 94"/>
                <a:gd name="T45" fmla="*/ 114 h 136"/>
                <a:gd name="T46" fmla="*/ 42 w 94"/>
                <a:gd name="T47" fmla="*/ 116 h 136"/>
                <a:gd name="T48" fmla="*/ 30 w 94"/>
                <a:gd name="T49" fmla="*/ 118 h 136"/>
                <a:gd name="T50" fmla="*/ 16 w 94"/>
                <a:gd name="T51" fmla="*/ 135 h 136"/>
                <a:gd name="T52" fmla="*/ 24 w 94"/>
                <a:gd name="T53" fmla="*/ 130 h 136"/>
                <a:gd name="T54" fmla="*/ 32 w 94"/>
                <a:gd name="T55" fmla="*/ 132 h 136"/>
                <a:gd name="T56" fmla="*/ 37 w 94"/>
                <a:gd name="T57" fmla="*/ 127 h 136"/>
                <a:gd name="T58" fmla="*/ 44 w 94"/>
                <a:gd name="T59" fmla="*/ 126 h 136"/>
                <a:gd name="T60" fmla="*/ 53 w 94"/>
                <a:gd name="T61" fmla="*/ 123 h 136"/>
                <a:gd name="T62" fmla="*/ 61 w 94"/>
                <a:gd name="T63" fmla="*/ 126 h 136"/>
                <a:gd name="T64" fmla="*/ 73 w 94"/>
                <a:gd name="T65" fmla="*/ 123 h 136"/>
                <a:gd name="T66" fmla="*/ 88 w 94"/>
                <a:gd name="T67" fmla="*/ 117 h 136"/>
                <a:gd name="T68" fmla="*/ 84 w 94"/>
                <a:gd name="T69" fmla="*/ 115 h 136"/>
                <a:gd name="T70" fmla="*/ 84 w 94"/>
                <a:gd name="T71" fmla="*/ 109 h 136"/>
                <a:gd name="T72" fmla="*/ 93 w 94"/>
                <a:gd name="T73" fmla="*/ 98 h 136"/>
                <a:gd name="T74" fmla="*/ 82 w 94"/>
                <a:gd name="T75" fmla="*/ 93 h 136"/>
                <a:gd name="T76" fmla="*/ 77 w 94"/>
                <a:gd name="T77" fmla="*/ 92 h 136"/>
                <a:gd name="T78" fmla="*/ 77 w 94"/>
                <a:gd name="T79" fmla="*/ 86 h 136"/>
                <a:gd name="T80" fmla="*/ 73 w 94"/>
                <a:gd name="T81" fmla="*/ 81 h 136"/>
                <a:gd name="T82" fmla="*/ 65 w 94"/>
                <a:gd name="T83" fmla="*/ 68 h 136"/>
                <a:gd name="T84" fmla="*/ 58 w 94"/>
                <a:gd name="T85" fmla="*/ 55 h 136"/>
                <a:gd name="T86" fmla="*/ 51 w 94"/>
                <a:gd name="T87" fmla="*/ 49 h 136"/>
                <a:gd name="T88" fmla="*/ 41 w 94"/>
                <a:gd name="T89" fmla="*/ 48 h 136"/>
                <a:gd name="T90" fmla="*/ 45 w 94"/>
                <a:gd name="T91" fmla="*/ 41 h 136"/>
                <a:gd name="T92" fmla="*/ 53 w 94"/>
                <a:gd name="T93" fmla="*/ 22 h 136"/>
                <a:gd name="T94" fmla="*/ 34 w 94"/>
                <a:gd name="T95" fmla="*/ 21 h 136"/>
                <a:gd name="T96" fmla="*/ 30 w 94"/>
                <a:gd name="T97" fmla="*/ 18 h 136"/>
                <a:gd name="T98" fmla="*/ 38 w 94"/>
                <a:gd name="T99" fmla="*/ 9 h 136"/>
                <a:gd name="T100" fmla="*/ 40 w 94"/>
                <a:gd name="T101" fmla="*/ 3 h 136"/>
                <a:gd name="T102" fmla="*/ 35 w 94"/>
                <a:gd name="T103" fmla="*/ 7 h 136"/>
                <a:gd name="T104" fmla="*/ 23 w 94"/>
                <a:gd name="T105" fmla="*/ 7 h 136"/>
                <a:gd name="T106" fmla="*/ 17 w 94"/>
                <a:gd name="T107" fmla="*/ 16 h 136"/>
                <a:gd name="T108" fmla="*/ 12 w 94"/>
                <a:gd name="T109" fmla="*/ 23 h 136"/>
                <a:gd name="T110" fmla="*/ 9 w 94"/>
                <a:gd name="T111" fmla="*/ 26 h 136"/>
                <a:gd name="T112" fmla="*/ 3 w 94"/>
                <a:gd name="T113" fmla="*/ 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4" h="136">
                  <a:moveTo>
                    <a:pt x="3" y="24"/>
                  </a:moveTo>
                  <a:cubicBezTo>
                    <a:pt x="0" y="26"/>
                    <a:pt x="6" y="30"/>
                    <a:pt x="11" y="30"/>
                  </a:cubicBezTo>
                  <a:cubicBezTo>
                    <a:pt x="15" y="31"/>
                    <a:pt x="7" y="34"/>
                    <a:pt x="7" y="38"/>
                  </a:cubicBezTo>
                  <a:cubicBezTo>
                    <a:pt x="6" y="42"/>
                    <a:pt x="12" y="41"/>
                    <a:pt x="12" y="44"/>
                  </a:cubicBezTo>
                  <a:cubicBezTo>
                    <a:pt x="13" y="47"/>
                    <a:pt x="3" y="47"/>
                    <a:pt x="3" y="50"/>
                  </a:cubicBezTo>
                  <a:cubicBezTo>
                    <a:pt x="3" y="53"/>
                    <a:pt x="9" y="49"/>
                    <a:pt x="11" y="48"/>
                  </a:cubicBezTo>
                  <a:cubicBezTo>
                    <a:pt x="13" y="46"/>
                    <a:pt x="10" y="55"/>
                    <a:pt x="15" y="54"/>
                  </a:cubicBezTo>
                  <a:cubicBezTo>
                    <a:pt x="21" y="53"/>
                    <a:pt x="20" y="45"/>
                    <a:pt x="22" y="46"/>
                  </a:cubicBezTo>
                  <a:cubicBezTo>
                    <a:pt x="24" y="46"/>
                    <a:pt x="21" y="50"/>
                    <a:pt x="22" y="53"/>
                  </a:cubicBezTo>
                  <a:cubicBezTo>
                    <a:pt x="24" y="57"/>
                    <a:pt x="18" y="62"/>
                    <a:pt x="19" y="64"/>
                  </a:cubicBezTo>
                  <a:cubicBezTo>
                    <a:pt x="19" y="66"/>
                    <a:pt x="30" y="66"/>
                    <a:pt x="34" y="63"/>
                  </a:cubicBezTo>
                  <a:cubicBezTo>
                    <a:pt x="38" y="59"/>
                    <a:pt x="39" y="63"/>
                    <a:pt x="37" y="66"/>
                  </a:cubicBezTo>
                  <a:cubicBezTo>
                    <a:pt x="34" y="69"/>
                    <a:pt x="35" y="71"/>
                    <a:pt x="38" y="72"/>
                  </a:cubicBezTo>
                  <a:cubicBezTo>
                    <a:pt x="42" y="73"/>
                    <a:pt x="43" y="74"/>
                    <a:pt x="41" y="76"/>
                  </a:cubicBezTo>
                  <a:cubicBezTo>
                    <a:pt x="40" y="79"/>
                    <a:pt x="41" y="84"/>
                    <a:pt x="40" y="86"/>
                  </a:cubicBezTo>
                  <a:cubicBezTo>
                    <a:pt x="40" y="88"/>
                    <a:pt x="30" y="88"/>
                    <a:pt x="29" y="86"/>
                  </a:cubicBezTo>
                  <a:cubicBezTo>
                    <a:pt x="29" y="85"/>
                    <a:pt x="25" y="86"/>
                    <a:pt x="26" y="88"/>
                  </a:cubicBezTo>
                  <a:cubicBezTo>
                    <a:pt x="27" y="90"/>
                    <a:pt x="23" y="93"/>
                    <a:pt x="23" y="95"/>
                  </a:cubicBezTo>
                  <a:cubicBezTo>
                    <a:pt x="23" y="97"/>
                    <a:pt x="29" y="96"/>
                    <a:pt x="29" y="99"/>
                  </a:cubicBezTo>
                  <a:cubicBezTo>
                    <a:pt x="29" y="101"/>
                    <a:pt x="25" y="104"/>
                    <a:pt x="19" y="106"/>
                  </a:cubicBezTo>
                  <a:cubicBezTo>
                    <a:pt x="13" y="108"/>
                    <a:pt x="20" y="113"/>
                    <a:pt x="23" y="111"/>
                  </a:cubicBezTo>
                  <a:cubicBezTo>
                    <a:pt x="26" y="108"/>
                    <a:pt x="25" y="112"/>
                    <a:pt x="29" y="112"/>
                  </a:cubicBezTo>
                  <a:cubicBezTo>
                    <a:pt x="34" y="112"/>
                    <a:pt x="36" y="115"/>
                    <a:pt x="41" y="114"/>
                  </a:cubicBezTo>
                  <a:cubicBezTo>
                    <a:pt x="45" y="112"/>
                    <a:pt x="45" y="114"/>
                    <a:pt x="42" y="116"/>
                  </a:cubicBezTo>
                  <a:cubicBezTo>
                    <a:pt x="38" y="119"/>
                    <a:pt x="33" y="116"/>
                    <a:pt x="30" y="118"/>
                  </a:cubicBezTo>
                  <a:cubicBezTo>
                    <a:pt x="27" y="120"/>
                    <a:pt x="14" y="132"/>
                    <a:pt x="16" y="135"/>
                  </a:cubicBezTo>
                  <a:cubicBezTo>
                    <a:pt x="18" y="136"/>
                    <a:pt x="20" y="132"/>
                    <a:pt x="24" y="130"/>
                  </a:cubicBezTo>
                  <a:cubicBezTo>
                    <a:pt x="29" y="128"/>
                    <a:pt x="29" y="131"/>
                    <a:pt x="32" y="132"/>
                  </a:cubicBezTo>
                  <a:cubicBezTo>
                    <a:pt x="35" y="132"/>
                    <a:pt x="35" y="126"/>
                    <a:pt x="37" y="127"/>
                  </a:cubicBezTo>
                  <a:cubicBezTo>
                    <a:pt x="39" y="127"/>
                    <a:pt x="41" y="125"/>
                    <a:pt x="44" y="126"/>
                  </a:cubicBezTo>
                  <a:cubicBezTo>
                    <a:pt x="48" y="126"/>
                    <a:pt x="51" y="125"/>
                    <a:pt x="53" y="123"/>
                  </a:cubicBezTo>
                  <a:cubicBezTo>
                    <a:pt x="55" y="122"/>
                    <a:pt x="60" y="127"/>
                    <a:pt x="61" y="126"/>
                  </a:cubicBezTo>
                  <a:cubicBezTo>
                    <a:pt x="63" y="124"/>
                    <a:pt x="70" y="123"/>
                    <a:pt x="73" y="123"/>
                  </a:cubicBezTo>
                  <a:cubicBezTo>
                    <a:pt x="77" y="123"/>
                    <a:pt x="86" y="119"/>
                    <a:pt x="88" y="117"/>
                  </a:cubicBezTo>
                  <a:cubicBezTo>
                    <a:pt x="91" y="115"/>
                    <a:pt x="87" y="114"/>
                    <a:pt x="84" y="115"/>
                  </a:cubicBezTo>
                  <a:cubicBezTo>
                    <a:pt x="80" y="115"/>
                    <a:pt x="81" y="112"/>
                    <a:pt x="84" y="109"/>
                  </a:cubicBezTo>
                  <a:cubicBezTo>
                    <a:pt x="88" y="105"/>
                    <a:pt x="93" y="103"/>
                    <a:pt x="93" y="98"/>
                  </a:cubicBezTo>
                  <a:cubicBezTo>
                    <a:pt x="94" y="94"/>
                    <a:pt x="83" y="90"/>
                    <a:pt x="82" y="93"/>
                  </a:cubicBezTo>
                  <a:cubicBezTo>
                    <a:pt x="81" y="95"/>
                    <a:pt x="79" y="95"/>
                    <a:pt x="77" y="92"/>
                  </a:cubicBezTo>
                  <a:cubicBezTo>
                    <a:pt x="75" y="89"/>
                    <a:pt x="78" y="87"/>
                    <a:pt x="77" y="86"/>
                  </a:cubicBezTo>
                  <a:cubicBezTo>
                    <a:pt x="75" y="86"/>
                    <a:pt x="73" y="82"/>
                    <a:pt x="73" y="81"/>
                  </a:cubicBezTo>
                  <a:cubicBezTo>
                    <a:pt x="74" y="79"/>
                    <a:pt x="71" y="69"/>
                    <a:pt x="65" y="68"/>
                  </a:cubicBezTo>
                  <a:cubicBezTo>
                    <a:pt x="60" y="66"/>
                    <a:pt x="59" y="59"/>
                    <a:pt x="58" y="55"/>
                  </a:cubicBezTo>
                  <a:cubicBezTo>
                    <a:pt x="57" y="51"/>
                    <a:pt x="54" y="53"/>
                    <a:pt x="51" y="49"/>
                  </a:cubicBezTo>
                  <a:cubicBezTo>
                    <a:pt x="48" y="46"/>
                    <a:pt x="44" y="48"/>
                    <a:pt x="41" y="48"/>
                  </a:cubicBezTo>
                  <a:cubicBezTo>
                    <a:pt x="39" y="48"/>
                    <a:pt x="41" y="43"/>
                    <a:pt x="45" y="41"/>
                  </a:cubicBezTo>
                  <a:cubicBezTo>
                    <a:pt x="49" y="38"/>
                    <a:pt x="53" y="25"/>
                    <a:pt x="53" y="22"/>
                  </a:cubicBezTo>
                  <a:cubicBezTo>
                    <a:pt x="53" y="19"/>
                    <a:pt x="37" y="20"/>
                    <a:pt x="34" y="21"/>
                  </a:cubicBezTo>
                  <a:cubicBezTo>
                    <a:pt x="30" y="23"/>
                    <a:pt x="27" y="19"/>
                    <a:pt x="30" y="18"/>
                  </a:cubicBezTo>
                  <a:cubicBezTo>
                    <a:pt x="33" y="17"/>
                    <a:pt x="38" y="11"/>
                    <a:pt x="38" y="9"/>
                  </a:cubicBezTo>
                  <a:cubicBezTo>
                    <a:pt x="38" y="7"/>
                    <a:pt x="42" y="5"/>
                    <a:pt x="40" y="3"/>
                  </a:cubicBezTo>
                  <a:cubicBezTo>
                    <a:pt x="37" y="0"/>
                    <a:pt x="37" y="5"/>
                    <a:pt x="35" y="7"/>
                  </a:cubicBezTo>
                  <a:cubicBezTo>
                    <a:pt x="33" y="8"/>
                    <a:pt x="28" y="8"/>
                    <a:pt x="23" y="7"/>
                  </a:cubicBezTo>
                  <a:cubicBezTo>
                    <a:pt x="18" y="6"/>
                    <a:pt x="17" y="13"/>
                    <a:pt x="17" y="16"/>
                  </a:cubicBezTo>
                  <a:cubicBezTo>
                    <a:pt x="17" y="19"/>
                    <a:pt x="11" y="21"/>
                    <a:pt x="12" y="23"/>
                  </a:cubicBezTo>
                  <a:cubicBezTo>
                    <a:pt x="13" y="26"/>
                    <a:pt x="11" y="28"/>
                    <a:pt x="9" y="26"/>
                  </a:cubicBezTo>
                  <a:cubicBezTo>
                    <a:pt x="8" y="25"/>
                    <a:pt x="6" y="21"/>
                    <a:pt x="3" y="24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7" name="Freeform 60"/>
            <p:cNvSpPr>
              <a:spLocks/>
            </p:cNvSpPr>
            <p:nvPr userDrawn="1"/>
          </p:nvSpPr>
          <p:spPr bwMode="auto">
            <a:xfrm>
              <a:off x="18948400" y="2579688"/>
              <a:ext cx="34925" cy="30163"/>
            </a:xfrm>
            <a:custGeom>
              <a:avLst/>
              <a:gdLst>
                <a:gd name="T0" fmla="*/ 3 w 13"/>
                <a:gd name="T1" fmla="*/ 11 h 11"/>
                <a:gd name="T2" fmla="*/ 10 w 13"/>
                <a:gd name="T3" fmla="*/ 2 h 11"/>
                <a:gd name="T4" fmla="*/ 3 w 13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8" y="11"/>
                    <a:pt x="13" y="4"/>
                    <a:pt x="10" y="2"/>
                  </a:cubicBezTo>
                  <a:cubicBezTo>
                    <a:pt x="8" y="0"/>
                    <a:pt x="0" y="11"/>
                    <a:pt x="3" y="11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8" name="Freeform 61"/>
            <p:cNvSpPr>
              <a:spLocks/>
            </p:cNvSpPr>
            <p:nvPr userDrawn="1"/>
          </p:nvSpPr>
          <p:spPr bwMode="auto">
            <a:xfrm>
              <a:off x="19494500" y="2679700"/>
              <a:ext cx="52388" cy="66675"/>
            </a:xfrm>
            <a:custGeom>
              <a:avLst/>
              <a:gdLst>
                <a:gd name="T0" fmla="*/ 17 w 19"/>
                <a:gd name="T1" fmla="*/ 3 h 24"/>
                <a:gd name="T2" fmla="*/ 14 w 19"/>
                <a:gd name="T3" fmla="*/ 6 h 24"/>
                <a:gd name="T4" fmla="*/ 10 w 19"/>
                <a:gd name="T5" fmla="*/ 3 h 24"/>
                <a:gd name="T6" fmla="*/ 3 w 19"/>
                <a:gd name="T7" fmla="*/ 6 h 24"/>
                <a:gd name="T8" fmla="*/ 7 w 19"/>
                <a:gd name="T9" fmla="*/ 16 h 24"/>
                <a:gd name="T10" fmla="*/ 4 w 19"/>
                <a:gd name="T11" fmla="*/ 19 h 24"/>
                <a:gd name="T12" fmla="*/ 7 w 19"/>
                <a:gd name="T13" fmla="*/ 24 h 24"/>
                <a:gd name="T14" fmla="*/ 15 w 19"/>
                <a:gd name="T15" fmla="*/ 15 h 24"/>
                <a:gd name="T16" fmla="*/ 17 w 19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4">
                  <a:moveTo>
                    <a:pt x="17" y="3"/>
                  </a:moveTo>
                  <a:cubicBezTo>
                    <a:pt x="16" y="2"/>
                    <a:pt x="15" y="5"/>
                    <a:pt x="14" y="6"/>
                  </a:cubicBezTo>
                  <a:cubicBezTo>
                    <a:pt x="12" y="6"/>
                    <a:pt x="11" y="0"/>
                    <a:pt x="10" y="3"/>
                  </a:cubicBezTo>
                  <a:cubicBezTo>
                    <a:pt x="10" y="7"/>
                    <a:pt x="6" y="2"/>
                    <a:pt x="3" y="6"/>
                  </a:cubicBezTo>
                  <a:cubicBezTo>
                    <a:pt x="0" y="11"/>
                    <a:pt x="5" y="15"/>
                    <a:pt x="7" y="16"/>
                  </a:cubicBezTo>
                  <a:cubicBezTo>
                    <a:pt x="10" y="17"/>
                    <a:pt x="7" y="19"/>
                    <a:pt x="4" y="19"/>
                  </a:cubicBezTo>
                  <a:cubicBezTo>
                    <a:pt x="2" y="18"/>
                    <a:pt x="3" y="23"/>
                    <a:pt x="7" y="24"/>
                  </a:cubicBezTo>
                  <a:cubicBezTo>
                    <a:pt x="11" y="24"/>
                    <a:pt x="15" y="17"/>
                    <a:pt x="15" y="15"/>
                  </a:cubicBezTo>
                  <a:cubicBezTo>
                    <a:pt x="14" y="13"/>
                    <a:pt x="19" y="4"/>
                    <a:pt x="17" y="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69" name="Freeform 62"/>
            <p:cNvSpPr>
              <a:spLocks/>
            </p:cNvSpPr>
            <p:nvPr userDrawn="1"/>
          </p:nvSpPr>
          <p:spPr bwMode="auto">
            <a:xfrm>
              <a:off x="19694525" y="2608263"/>
              <a:ext cx="41275" cy="44450"/>
            </a:xfrm>
            <a:custGeom>
              <a:avLst/>
              <a:gdLst>
                <a:gd name="T0" fmla="*/ 2 w 15"/>
                <a:gd name="T1" fmla="*/ 14 h 16"/>
                <a:gd name="T2" fmla="*/ 9 w 15"/>
                <a:gd name="T3" fmla="*/ 0 h 16"/>
                <a:gd name="T4" fmla="*/ 2 w 15"/>
                <a:gd name="T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6">
                  <a:moveTo>
                    <a:pt x="2" y="14"/>
                  </a:moveTo>
                  <a:cubicBezTo>
                    <a:pt x="3" y="16"/>
                    <a:pt x="15" y="0"/>
                    <a:pt x="9" y="0"/>
                  </a:cubicBezTo>
                  <a:cubicBezTo>
                    <a:pt x="3" y="0"/>
                    <a:pt x="0" y="12"/>
                    <a:pt x="2" y="14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70" name="Freeform 63"/>
            <p:cNvSpPr>
              <a:spLocks/>
            </p:cNvSpPr>
            <p:nvPr userDrawn="1"/>
          </p:nvSpPr>
          <p:spPr bwMode="auto">
            <a:xfrm>
              <a:off x="19810413" y="2554288"/>
              <a:ext cx="30163" cy="11113"/>
            </a:xfrm>
            <a:custGeom>
              <a:avLst/>
              <a:gdLst>
                <a:gd name="T0" fmla="*/ 9 w 11"/>
                <a:gd name="T1" fmla="*/ 2 h 4"/>
                <a:gd name="T2" fmla="*/ 3 w 11"/>
                <a:gd name="T3" fmla="*/ 3 h 4"/>
                <a:gd name="T4" fmla="*/ 9 w 11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9" y="2"/>
                  </a:moveTo>
                  <a:cubicBezTo>
                    <a:pt x="11" y="0"/>
                    <a:pt x="0" y="1"/>
                    <a:pt x="3" y="3"/>
                  </a:cubicBezTo>
                  <a:cubicBezTo>
                    <a:pt x="4" y="4"/>
                    <a:pt x="8" y="4"/>
                    <a:pt x="9" y="2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71" name="Freeform 64"/>
            <p:cNvSpPr>
              <a:spLocks/>
            </p:cNvSpPr>
            <p:nvPr userDrawn="1"/>
          </p:nvSpPr>
          <p:spPr bwMode="auto">
            <a:xfrm>
              <a:off x="19805650" y="2568575"/>
              <a:ext cx="41275" cy="30163"/>
            </a:xfrm>
            <a:custGeom>
              <a:avLst/>
              <a:gdLst>
                <a:gd name="T0" fmla="*/ 2 w 15"/>
                <a:gd name="T1" fmla="*/ 11 h 11"/>
                <a:gd name="T2" fmla="*/ 13 w 15"/>
                <a:gd name="T3" fmla="*/ 4 h 11"/>
                <a:gd name="T4" fmla="*/ 7 w 15"/>
                <a:gd name="T5" fmla="*/ 2 h 11"/>
                <a:gd name="T6" fmla="*/ 2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2" y="11"/>
                  </a:moveTo>
                  <a:cubicBezTo>
                    <a:pt x="5" y="11"/>
                    <a:pt x="12" y="5"/>
                    <a:pt x="13" y="4"/>
                  </a:cubicBezTo>
                  <a:cubicBezTo>
                    <a:pt x="15" y="2"/>
                    <a:pt x="12" y="0"/>
                    <a:pt x="7" y="2"/>
                  </a:cubicBezTo>
                  <a:cubicBezTo>
                    <a:pt x="1" y="3"/>
                    <a:pt x="0" y="11"/>
                    <a:pt x="2" y="11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72" name="Freeform 65"/>
            <p:cNvSpPr>
              <a:spLocks/>
            </p:cNvSpPr>
            <p:nvPr userDrawn="1"/>
          </p:nvSpPr>
          <p:spPr bwMode="auto">
            <a:xfrm>
              <a:off x="20051713" y="2035175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73" name="Freeform 66"/>
            <p:cNvSpPr>
              <a:spLocks noEditPoints="1"/>
            </p:cNvSpPr>
            <p:nvPr userDrawn="1"/>
          </p:nvSpPr>
          <p:spPr bwMode="auto">
            <a:xfrm>
              <a:off x="19310350" y="1957388"/>
              <a:ext cx="781050" cy="760413"/>
            </a:xfrm>
            <a:custGeom>
              <a:avLst/>
              <a:gdLst>
                <a:gd name="T0" fmla="*/ 4 w 281"/>
                <a:gd name="T1" fmla="*/ 189 h 274"/>
                <a:gd name="T2" fmla="*/ 18 w 281"/>
                <a:gd name="T3" fmla="*/ 198 h 274"/>
                <a:gd name="T4" fmla="*/ 4 w 281"/>
                <a:gd name="T5" fmla="*/ 211 h 274"/>
                <a:gd name="T6" fmla="*/ 8 w 281"/>
                <a:gd name="T7" fmla="*/ 218 h 274"/>
                <a:gd name="T8" fmla="*/ 59 w 281"/>
                <a:gd name="T9" fmla="*/ 214 h 274"/>
                <a:gd name="T10" fmla="*/ 69 w 281"/>
                <a:gd name="T11" fmla="*/ 218 h 274"/>
                <a:gd name="T12" fmla="*/ 85 w 281"/>
                <a:gd name="T13" fmla="*/ 258 h 274"/>
                <a:gd name="T14" fmla="*/ 100 w 281"/>
                <a:gd name="T15" fmla="*/ 265 h 274"/>
                <a:gd name="T16" fmla="*/ 122 w 281"/>
                <a:gd name="T17" fmla="*/ 257 h 274"/>
                <a:gd name="T18" fmla="*/ 126 w 281"/>
                <a:gd name="T19" fmla="*/ 225 h 274"/>
                <a:gd name="T20" fmla="*/ 138 w 281"/>
                <a:gd name="T21" fmla="*/ 190 h 274"/>
                <a:gd name="T22" fmla="*/ 136 w 281"/>
                <a:gd name="T23" fmla="*/ 157 h 274"/>
                <a:gd name="T24" fmla="*/ 175 w 281"/>
                <a:gd name="T25" fmla="*/ 126 h 274"/>
                <a:gd name="T26" fmla="*/ 196 w 281"/>
                <a:gd name="T27" fmla="*/ 100 h 274"/>
                <a:gd name="T28" fmla="*/ 212 w 281"/>
                <a:gd name="T29" fmla="*/ 116 h 274"/>
                <a:gd name="T30" fmla="*/ 184 w 281"/>
                <a:gd name="T31" fmla="*/ 142 h 274"/>
                <a:gd name="T32" fmla="*/ 173 w 281"/>
                <a:gd name="T33" fmla="*/ 166 h 274"/>
                <a:gd name="T34" fmla="*/ 188 w 281"/>
                <a:gd name="T35" fmla="*/ 197 h 274"/>
                <a:gd name="T36" fmla="*/ 248 w 281"/>
                <a:gd name="T37" fmla="*/ 184 h 274"/>
                <a:gd name="T38" fmla="*/ 264 w 281"/>
                <a:gd name="T39" fmla="*/ 137 h 274"/>
                <a:gd name="T40" fmla="*/ 261 w 281"/>
                <a:gd name="T41" fmla="*/ 116 h 274"/>
                <a:gd name="T42" fmla="*/ 255 w 281"/>
                <a:gd name="T43" fmla="*/ 82 h 274"/>
                <a:gd name="T44" fmla="*/ 251 w 281"/>
                <a:gd name="T45" fmla="*/ 56 h 274"/>
                <a:gd name="T46" fmla="*/ 257 w 281"/>
                <a:gd name="T47" fmla="*/ 38 h 274"/>
                <a:gd name="T48" fmla="*/ 257 w 281"/>
                <a:gd name="T49" fmla="*/ 22 h 274"/>
                <a:gd name="T50" fmla="*/ 271 w 281"/>
                <a:gd name="T51" fmla="*/ 12 h 274"/>
                <a:gd name="T52" fmla="*/ 246 w 281"/>
                <a:gd name="T53" fmla="*/ 13 h 274"/>
                <a:gd name="T54" fmla="*/ 230 w 281"/>
                <a:gd name="T55" fmla="*/ 16 h 274"/>
                <a:gd name="T56" fmla="*/ 215 w 281"/>
                <a:gd name="T57" fmla="*/ 14 h 274"/>
                <a:gd name="T58" fmla="*/ 207 w 281"/>
                <a:gd name="T59" fmla="*/ 5 h 274"/>
                <a:gd name="T60" fmla="*/ 193 w 281"/>
                <a:gd name="T61" fmla="*/ 17 h 274"/>
                <a:gd name="T62" fmla="*/ 196 w 281"/>
                <a:gd name="T63" fmla="*/ 7 h 274"/>
                <a:gd name="T64" fmla="*/ 181 w 281"/>
                <a:gd name="T65" fmla="*/ 19 h 274"/>
                <a:gd name="T66" fmla="*/ 168 w 281"/>
                <a:gd name="T67" fmla="*/ 20 h 274"/>
                <a:gd name="T68" fmla="*/ 158 w 281"/>
                <a:gd name="T69" fmla="*/ 27 h 274"/>
                <a:gd name="T70" fmla="*/ 146 w 281"/>
                <a:gd name="T71" fmla="*/ 29 h 274"/>
                <a:gd name="T72" fmla="*/ 126 w 281"/>
                <a:gd name="T73" fmla="*/ 40 h 274"/>
                <a:gd name="T74" fmla="*/ 127 w 281"/>
                <a:gd name="T75" fmla="*/ 47 h 274"/>
                <a:gd name="T76" fmla="*/ 113 w 281"/>
                <a:gd name="T77" fmla="*/ 43 h 274"/>
                <a:gd name="T78" fmla="*/ 92 w 281"/>
                <a:gd name="T79" fmla="*/ 62 h 274"/>
                <a:gd name="T80" fmla="*/ 123 w 281"/>
                <a:gd name="T81" fmla="*/ 53 h 274"/>
                <a:gd name="T82" fmla="*/ 110 w 281"/>
                <a:gd name="T83" fmla="*/ 62 h 274"/>
                <a:gd name="T84" fmla="*/ 90 w 281"/>
                <a:gd name="T85" fmla="*/ 95 h 274"/>
                <a:gd name="T86" fmla="*/ 74 w 281"/>
                <a:gd name="T87" fmla="*/ 114 h 274"/>
                <a:gd name="T88" fmla="*/ 60 w 281"/>
                <a:gd name="T89" fmla="*/ 128 h 274"/>
                <a:gd name="T90" fmla="*/ 41 w 281"/>
                <a:gd name="T91" fmla="*/ 145 h 274"/>
                <a:gd name="T92" fmla="*/ 21 w 281"/>
                <a:gd name="T93" fmla="*/ 156 h 274"/>
                <a:gd name="T94" fmla="*/ 2 w 281"/>
                <a:gd name="T95" fmla="*/ 171 h 274"/>
                <a:gd name="T96" fmla="*/ 177 w 281"/>
                <a:gd name="T97" fmla="*/ 49 h 274"/>
                <a:gd name="T98" fmla="*/ 169 w 281"/>
                <a:gd name="T99" fmla="*/ 4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274">
                  <a:moveTo>
                    <a:pt x="6" y="176"/>
                  </a:moveTo>
                  <a:cubicBezTo>
                    <a:pt x="6" y="178"/>
                    <a:pt x="2" y="180"/>
                    <a:pt x="5" y="180"/>
                  </a:cubicBezTo>
                  <a:cubicBezTo>
                    <a:pt x="8" y="181"/>
                    <a:pt x="5" y="183"/>
                    <a:pt x="4" y="184"/>
                  </a:cubicBezTo>
                  <a:cubicBezTo>
                    <a:pt x="2" y="185"/>
                    <a:pt x="2" y="187"/>
                    <a:pt x="4" y="189"/>
                  </a:cubicBezTo>
                  <a:cubicBezTo>
                    <a:pt x="5" y="192"/>
                    <a:pt x="0" y="192"/>
                    <a:pt x="3" y="196"/>
                  </a:cubicBezTo>
                  <a:cubicBezTo>
                    <a:pt x="5" y="199"/>
                    <a:pt x="7" y="195"/>
                    <a:pt x="8" y="198"/>
                  </a:cubicBezTo>
                  <a:cubicBezTo>
                    <a:pt x="9" y="200"/>
                    <a:pt x="12" y="198"/>
                    <a:pt x="16" y="195"/>
                  </a:cubicBezTo>
                  <a:cubicBezTo>
                    <a:pt x="19" y="192"/>
                    <a:pt x="21" y="198"/>
                    <a:pt x="18" y="198"/>
                  </a:cubicBezTo>
                  <a:cubicBezTo>
                    <a:pt x="15" y="198"/>
                    <a:pt x="12" y="200"/>
                    <a:pt x="12" y="202"/>
                  </a:cubicBezTo>
                  <a:cubicBezTo>
                    <a:pt x="13" y="205"/>
                    <a:pt x="8" y="205"/>
                    <a:pt x="8" y="201"/>
                  </a:cubicBezTo>
                  <a:cubicBezTo>
                    <a:pt x="8" y="198"/>
                    <a:pt x="2" y="202"/>
                    <a:pt x="4" y="204"/>
                  </a:cubicBezTo>
                  <a:cubicBezTo>
                    <a:pt x="7" y="207"/>
                    <a:pt x="4" y="208"/>
                    <a:pt x="4" y="211"/>
                  </a:cubicBezTo>
                  <a:cubicBezTo>
                    <a:pt x="4" y="213"/>
                    <a:pt x="8" y="213"/>
                    <a:pt x="10" y="210"/>
                  </a:cubicBezTo>
                  <a:cubicBezTo>
                    <a:pt x="11" y="207"/>
                    <a:pt x="14" y="208"/>
                    <a:pt x="15" y="211"/>
                  </a:cubicBezTo>
                  <a:cubicBezTo>
                    <a:pt x="16" y="213"/>
                    <a:pt x="13" y="211"/>
                    <a:pt x="13" y="215"/>
                  </a:cubicBezTo>
                  <a:cubicBezTo>
                    <a:pt x="13" y="219"/>
                    <a:pt x="10" y="215"/>
                    <a:pt x="8" y="218"/>
                  </a:cubicBezTo>
                  <a:cubicBezTo>
                    <a:pt x="6" y="221"/>
                    <a:pt x="16" y="226"/>
                    <a:pt x="19" y="227"/>
                  </a:cubicBezTo>
                  <a:cubicBezTo>
                    <a:pt x="23" y="228"/>
                    <a:pt x="26" y="231"/>
                    <a:pt x="32" y="230"/>
                  </a:cubicBezTo>
                  <a:cubicBezTo>
                    <a:pt x="38" y="229"/>
                    <a:pt x="50" y="218"/>
                    <a:pt x="52" y="216"/>
                  </a:cubicBezTo>
                  <a:cubicBezTo>
                    <a:pt x="53" y="214"/>
                    <a:pt x="57" y="216"/>
                    <a:pt x="59" y="214"/>
                  </a:cubicBezTo>
                  <a:cubicBezTo>
                    <a:pt x="62" y="212"/>
                    <a:pt x="60" y="207"/>
                    <a:pt x="62" y="206"/>
                  </a:cubicBezTo>
                  <a:cubicBezTo>
                    <a:pt x="64" y="205"/>
                    <a:pt x="65" y="212"/>
                    <a:pt x="66" y="212"/>
                  </a:cubicBezTo>
                  <a:cubicBezTo>
                    <a:pt x="68" y="213"/>
                    <a:pt x="69" y="214"/>
                    <a:pt x="69" y="217"/>
                  </a:cubicBezTo>
                  <a:cubicBezTo>
                    <a:pt x="69" y="217"/>
                    <a:pt x="69" y="218"/>
                    <a:pt x="69" y="218"/>
                  </a:cubicBezTo>
                  <a:cubicBezTo>
                    <a:pt x="68" y="222"/>
                    <a:pt x="70" y="226"/>
                    <a:pt x="73" y="229"/>
                  </a:cubicBezTo>
                  <a:cubicBezTo>
                    <a:pt x="77" y="232"/>
                    <a:pt x="74" y="236"/>
                    <a:pt x="77" y="240"/>
                  </a:cubicBezTo>
                  <a:cubicBezTo>
                    <a:pt x="80" y="244"/>
                    <a:pt x="79" y="247"/>
                    <a:pt x="83" y="249"/>
                  </a:cubicBezTo>
                  <a:cubicBezTo>
                    <a:pt x="86" y="252"/>
                    <a:pt x="86" y="254"/>
                    <a:pt x="85" y="258"/>
                  </a:cubicBezTo>
                  <a:cubicBezTo>
                    <a:pt x="83" y="261"/>
                    <a:pt x="88" y="260"/>
                    <a:pt x="88" y="262"/>
                  </a:cubicBezTo>
                  <a:cubicBezTo>
                    <a:pt x="88" y="265"/>
                    <a:pt x="87" y="269"/>
                    <a:pt x="88" y="271"/>
                  </a:cubicBezTo>
                  <a:cubicBezTo>
                    <a:pt x="89" y="274"/>
                    <a:pt x="91" y="271"/>
                    <a:pt x="96" y="271"/>
                  </a:cubicBezTo>
                  <a:cubicBezTo>
                    <a:pt x="101" y="271"/>
                    <a:pt x="100" y="268"/>
                    <a:pt x="100" y="265"/>
                  </a:cubicBezTo>
                  <a:cubicBezTo>
                    <a:pt x="100" y="262"/>
                    <a:pt x="103" y="263"/>
                    <a:pt x="104" y="261"/>
                  </a:cubicBezTo>
                  <a:cubicBezTo>
                    <a:pt x="104" y="260"/>
                    <a:pt x="109" y="259"/>
                    <a:pt x="112" y="261"/>
                  </a:cubicBezTo>
                  <a:cubicBezTo>
                    <a:pt x="116" y="262"/>
                    <a:pt x="118" y="260"/>
                    <a:pt x="119" y="256"/>
                  </a:cubicBezTo>
                  <a:cubicBezTo>
                    <a:pt x="119" y="252"/>
                    <a:pt x="121" y="257"/>
                    <a:pt x="122" y="257"/>
                  </a:cubicBezTo>
                  <a:cubicBezTo>
                    <a:pt x="123" y="258"/>
                    <a:pt x="127" y="252"/>
                    <a:pt x="128" y="247"/>
                  </a:cubicBezTo>
                  <a:cubicBezTo>
                    <a:pt x="130" y="243"/>
                    <a:pt x="128" y="244"/>
                    <a:pt x="125" y="248"/>
                  </a:cubicBezTo>
                  <a:cubicBezTo>
                    <a:pt x="121" y="252"/>
                    <a:pt x="123" y="244"/>
                    <a:pt x="124" y="240"/>
                  </a:cubicBezTo>
                  <a:cubicBezTo>
                    <a:pt x="126" y="237"/>
                    <a:pt x="126" y="228"/>
                    <a:pt x="126" y="225"/>
                  </a:cubicBezTo>
                  <a:cubicBezTo>
                    <a:pt x="127" y="223"/>
                    <a:pt x="128" y="220"/>
                    <a:pt x="132" y="219"/>
                  </a:cubicBezTo>
                  <a:cubicBezTo>
                    <a:pt x="137" y="218"/>
                    <a:pt x="143" y="212"/>
                    <a:pt x="142" y="210"/>
                  </a:cubicBezTo>
                  <a:cubicBezTo>
                    <a:pt x="141" y="207"/>
                    <a:pt x="148" y="204"/>
                    <a:pt x="148" y="201"/>
                  </a:cubicBezTo>
                  <a:cubicBezTo>
                    <a:pt x="148" y="199"/>
                    <a:pt x="140" y="192"/>
                    <a:pt x="138" y="190"/>
                  </a:cubicBezTo>
                  <a:cubicBezTo>
                    <a:pt x="135" y="188"/>
                    <a:pt x="130" y="190"/>
                    <a:pt x="130" y="188"/>
                  </a:cubicBezTo>
                  <a:cubicBezTo>
                    <a:pt x="131" y="186"/>
                    <a:pt x="130" y="179"/>
                    <a:pt x="129" y="176"/>
                  </a:cubicBezTo>
                  <a:cubicBezTo>
                    <a:pt x="128" y="172"/>
                    <a:pt x="133" y="169"/>
                    <a:pt x="133" y="165"/>
                  </a:cubicBezTo>
                  <a:cubicBezTo>
                    <a:pt x="133" y="162"/>
                    <a:pt x="133" y="158"/>
                    <a:pt x="136" y="157"/>
                  </a:cubicBezTo>
                  <a:cubicBezTo>
                    <a:pt x="139" y="156"/>
                    <a:pt x="137" y="153"/>
                    <a:pt x="141" y="152"/>
                  </a:cubicBezTo>
                  <a:cubicBezTo>
                    <a:pt x="145" y="151"/>
                    <a:pt x="144" y="146"/>
                    <a:pt x="148" y="144"/>
                  </a:cubicBezTo>
                  <a:cubicBezTo>
                    <a:pt x="153" y="142"/>
                    <a:pt x="153" y="141"/>
                    <a:pt x="158" y="138"/>
                  </a:cubicBezTo>
                  <a:cubicBezTo>
                    <a:pt x="164" y="135"/>
                    <a:pt x="173" y="129"/>
                    <a:pt x="175" y="126"/>
                  </a:cubicBezTo>
                  <a:cubicBezTo>
                    <a:pt x="176" y="123"/>
                    <a:pt x="169" y="119"/>
                    <a:pt x="174" y="116"/>
                  </a:cubicBezTo>
                  <a:cubicBezTo>
                    <a:pt x="178" y="112"/>
                    <a:pt x="175" y="108"/>
                    <a:pt x="178" y="107"/>
                  </a:cubicBezTo>
                  <a:cubicBezTo>
                    <a:pt x="181" y="106"/>
                    <a:pt x="182" y="104"/>
                    <a:pt x="185" y="101"/>
                  </a:cubicBezTo>
                  <a:cubicBezTo>
                    <a:pt x="187" y="99"/>
                    <a:pt x="190" y="101"/>
                    <a:pt x="196" y="100"/>
                  </a:cubicBezTo>
                  <a:cubicBezTo>
                    <a:pt x="198" y="100"/>
                    <a:pt x="200" y="100"/>
                    <a:pt x="202" y="100"/>
                  </a:cubicBezTo>
                  <a:cubicBezTo>
                    <a:pt x="205" y="101"/>
                    <a:pt x="208" y="103"/>
                    <a:pt x="210" y="104"/>
                  </a:cubicBezTo>
                  <a:cubicBezTo>
                    <a:pt x="215" y="106"/>
                    <a:pt x="214" y="109"/>
                    <a:pt x="214" y="112"/>
                  </a:cubicBezTo>
                  <a:cubicBezTo>
                    <a:pt x="214" y="116"/>
                    <a:pt x="215" y="117"/>
                    <a:pt x="212" y="116"/>
                  </a:cubicBezTo>
                  <a:cubicBezTo>
                    <a:pt x="210" y="115"/>
                    <a:pt x="208" y="116"/>
                    <a:pt x="206" y="121"/>
                  </a:cubicBezTo>
                  <a:cubicBezTo>
                    <a:pt x="205" y="126"/>
                    <a:pt x="199" y="131"/>
                    <a:pt x="196" y="132"/>
                  </a:cubicBezTo>
                  <a:cubicBezTo>
                    <a:pt x="192" y="132"/>
                    <a:pt x="192" y="136"/>
                    <a:pt x="189" y="136"/>
                  </a:cubicBezTo>
                  <a:cubicBezTo>
                    <a:pt x="186" y="137"/>
                    <a:pt x="183" y="139"/>
                    <a:pt x="184" y="142"/>
                  </a:cubicBezTo>
                  <a:cubicBezTo>
                    <a:pt x="184" y="146"/>
                    <a:pt x="179" y="146"/>
                    <a:pt x="176" y="146"/>
                  </a:cubicBezTo>
                  <a:cubicBezTo>
                    <a:pt x="173" y="146"/>
                    <a:pt x="174" y="151"/>
                    <a:pt x="171" y="153"/>
                  </a:cubicBezTo>
                  <a:cubicBezTo>
                    <a:pt x="169" y="154"/>
                    <a:pt x="170" y="156"/>
                    <a:pt x="172" y="159"/>
                  </a:cubicBezTo>
                  <a:cubicBezTo>
                    <a:pt x="174" y="162"/>
                    <a:pt x="172" y="164"/>
                    <a:pt x="173" y="166"/>
                  </a:cubicBezTo>
                  <a:cubicBezTo>
                    <a:pt x="174" y="168"/>
                    <a:pt x="177" y="173"/>
                    <a:pt x="175" y="178"/>
                  </a:cubicBezTo>
                  <a:cubicBezTo>
                    <a:pt x="172" y="183"/>
                    <a:pt x="170" y="190"/>
                    <a:pt x="172" y="189"/>
                  </a:cubicBezTo>
                  <a:cubicBezTo>
                    <a:pt x="174" y="189"/>
                    <a:pt x="179" y="194"/>
                    <a:pt x="182" y="193"/>
                  </a:cubicBezTo>
                  <a:cubicBezTo>
                    <a:pt x="185" y="193"/>
                    <a:pt x="185" y="198"/>
                    <a:pt x="188" y="197"/>
                  </a:cubicBezTo>
                  <a:cubicBezTo>
                    <a:pt x="191" y="196"/>
                    <a:pt x="191" y="200"/>
                    <a:pt x="200" y="199"/>
                  </a:cubicBezTo>
                  <a:cubicBezTo>
                    <a:pt x="209" y="199"/>
                    <a:pt x="226" y="192"/>
                    <a:pt x="233" y="192"/>
                  </a:cubicBezTo>
                  <a:cubicBezTo>
                    <a:pt x="237" y="192"/>
                    <a:pt x="240" y="191"/>
                    <a:pt x="243" y="191"/>
                  </a:cubicBezTo>
                  <a:cubicBezTo>
                    <a:pt x="244" y="188"/>
                    <a:pt x="246" y="186"/>
                    <a:pt x="248" y="184"/>
                  </a:cubicBezTo>
                  <a:cubicBezTo>
                    <a:pt x="252" y="180"/>
                    <a:pt x="262" y="177"/>
                    <a:pt x="264" y="171"/>
                  </a:cubicBezTo>
                  <a:cubicBezTo>
                    <a:pt x="267" y="165"/>
                    <a:pt x="278" y="161"/>
                    <a:pt x="280" y="156"/>
                  </a:cubicBezTo>
                  <a:cubicBezTo>
                    <a:pt x="281" y="153"/>
                    <a:pt x="281" y="152"/>
                    <a:pt x="277" y="147"/>
                  </a:cubicBezTo>
                  <a:cubicBezTo>
                    <a:pt x="273" y="142"/>
                    <a:pt x="264" y="139"/>
                    <a:pt x="264" y="137"/>
                  </a:cubicBezTo>
                  <a:cubicBezTo>
                    <a:pt x="263" y="134"/>
                    <a:pt x="271" y="134"/>
                    <a:pt x="270" y="131"/>
                  </a:cubicBezTo>
                  <a:cubicBezTo>
                    <a:pt x="270" y="128"/>
                    <a:pt x="266" y="128"/>
                    <a:pt x="265" y="125"/>
                  </a:cubicBezTo>
                  <a:cubicBezTo>
                    <a:pt x="263" y="122"/>
                    <a:pt x="266" y="121"/>
                    <a:pt x="266" y="120"/>
                  </a:cubicBezTo>
                  <a:cubicBezTo>
                    <a:pt x="266" y="118"/>
                    <a:pt x="261" y="118"/>
                    <a:pt x="261" y="116"/>
                  </a:cubicBezTo>
                  <a:cubicBezTo>
                    <a:pt x="260" y="115"/>
                    <a:pt x="264" y="115"/>
                    <a:pt x="263" y="113"/>
                  </a:cubicBezTo>
                  <a:cubicBezTo>
                    <a:pt x="263" y="111"/>
                    <a:pt x="260" y="108"/>
                    <a:pt x="262" y="105"/>
                  </a:cubicBezTo>
                  <a:cubicBezTo>
                    <a:pt x="264" y="102"/>
                    <a:pt x="269" y="105"/>
                    <a:pt x="265" y="99"/>
                  </a:cubicBezTo>
                  <a:cubicBezTo>
                    <a:pt x="262" y="92"/>
                    <a:pt x="256" y="84"/>
                    <a:pt x="255" y="82"/>
                  </a:cubicBezTo>
                  <a:cubicBezTo>
                    <a:pt x="254" y="80"/>
                    <a:pt x="256" y="77"/>
                    <a:pt x="258" y="76"/>
                  </a:cubicBezTo>
                  <a:cubicBezTo>
                    <a:pt x="260" y="75"/>
                    <a:pt x="265" y="70"/>
                    <a:pt x="265" y="68"/>
                  </a:cubicBezTo>
                  <a:cubicBezTo>
                    <a:pt x="265" y="66"/>
                    <a:pt x="259" y="61"/>
                    <a:pt x="257" y="60"/>
                  </a:cubicBezTo>
                  <a:cubicBezTo>
                    <a:pt x="256" y="59"/>
                    <a:pt x="252" y="60"/>
                    <a:pt x="251" y="56"/>
                  </a:cubicBezTo>
                  <a:cubicBezTo>
                    <a:pt x="249" y="53"/>
                    <a:pt x="248" y="52"/>
                    <a:pt x="249" y="51"/>
                  </a:cubicBezTo>
                  <a:cubicBezTo>
                    <a:pt x="251" y="49"/>
                    <a:pt x="251" y="47"/>
                    <a:pt x="251" y="45"/>
                  </a:cubicBezTo>
                  <a:cubicBezTo>
                    <a:pt x="251" y="43"/>
                    <a:pt x="254" y="44"/>
                    <a:pt x="255" y="42"/>
                  </a:cubicBezTo>
                  <a:cubicBezTo>
                    <a:pt x="255" y="40"/>
                    <a:pt x="256" y="39"/>
                    <a:pt x="257" y="38"/>
                  </a:cubicBezTo>
                  <a:cubicBezTo>
                    <a:pt x="259" y="36"/>
                    <a:pt x="260" y="35"/>
                    <a:pt x="262" y="35"/>
                  </a:cubicBezTo>
                  <a:cubicBezTo>
                    <a:pt x="267" y="29"/>
                    <a:pt x="267" y="29"/>
                    <a:pt x="267" y="29"/>
                  </a:cubicBezTo>
                  <a:cubicBezTo>
                    <a:pt x="266" y="30"/>
                    <a:pt x="264" y="29"/>
                    <a:pt x="264" y="27"/>
                  </a:cubicBezTo>
                  <a:cubicBezTo>
                    <a:pt x="264" y="25"/>
                    <a:pt x="257" y="23"/>
                    <a:pt x="257" y="22"/>
                  </a:cubicBezTo>
                  <a:cubicBezTo>
                    <a:pt x="256" y="21"/>
                    <a:pt x="260" y="21"/>
                    <a:pt x="262" y="22"/>
                  </a:cubicBezTo>
                  <a:cubicBezTo>
                    <a:pt x="265" y="24"/>
                    <a:pt x="266" y="23"/>
                    <a:pt x="269" y="20"/>
                  </a:cubicBezTo>
                  <a:cubicBezTo>
                    <a:pt x="272" y="18"/>
                    <a:pt x="276" y="20"/>
                    <a:pt x="276" y="17"/>
                  </a:cubicBezTo>
                  <a:cubicBezTo>
                    <a:pt x="277" y="15"/>
                    <a:pt x="272" y="13"/>
                    <a:pt x="271" y="12"/>
                  </a:cubicBezTo>
                  <a:cubicBezTo>
                    <a:pt x="270" y="11"/>
                    <a:pt x="266" y="9"/>
                    <a:pt x="263" y="9"/>
                  </a:cubicBezTo>
                  <a:cubicBezTo>
                    <a:pt x="259" y="10"/>
                    <a:pt x="259" y="8"/>
                    <a:pt x="257" y="7"/>
                  </a:cubicBezTo>
                  <a:cubicBezTo>
                    <a:pt x="255" y="5"/>
                    <a:pt x="249" y="8"/>
                    <a:pt x="249" y="12"/>
                  </a:cubicBezTo>
                  <a:cubicBezTo>
                    <a:pt x="249" y="17"/>
                    <a:pt x="245" y="16"/>
                    <a:pt x="246" y="13"/>
                  </a:cubicBezTo>
                  <a:cubicBezTo>
                    <a:pt x="248" y="11"/>
                    <a:pt x="244" y="8"/>
                    <a:pt x="248" y="7"/>
                  </a:cubicBezTo>
                  <a:cubicBezTo>
                    <a:pt x="251" y="6"/>
                    <a:pt x="249" y="2"/>
                    <a:pt x="243" y="1"/>
                  </a:cubicBezTo>
                  <a:cubicBezTo>
                    <a:pt x="237" y="1"/>
                    <a:pt x="235" y="6"/>
                    <a:pt x="236" y="7"/>
                  </a:cubicBezTo>
                  <a:cubicBezTo>
                    <a:pt x="238" y="9"/>
                    <a:pt x="233" y="16"/>
                    <a:pt x="230" y="16"/>
                  </a:cubicBezTo>
                  <a:cubicBezTo>
                    <a:pt x="228" y="16"/>
                    <a:pt x="230" y="10"/>
                    <a:pt x="230" y="7"/>
                  </a:cubicBezTo>
                  <a:cubicBezTo>
                    <a:pt x="230" y="3"/>
                    <a:pt x="228" y="5"/>
                    <a:pt x="224" y="10"/>
                  </a:cubicBezTo>
                  <a:cubicBezTo>
                    <a:pt x="219" y="15"/>
                    <a:pt x="216" y="20"/>
                    <a:pt x="213" y="20"/>
                  </a:cubicBezTo>
                  <a:cubicBezTo>
                    <a:pt x="211" y="21"/>
                    <a:pt x="211" y="16"/>
                    <a:pt x="215" y="14"/>
                  </a:cubicBezTo>
                  <a:cubicBezTo>
                    <a:pt x="219" y="11"/>
                    <a:pt x="219" y="5"/>
                    <a:pt x="222" y="5"/>
                  </a:cubicBezTo>
                  <a:cubicBezTo>
                    <a:pt x="225" y="5"/>
                    <a:pt x="225" y="2"/>
                    <a:pt x="221" y="1"/>
                  </a:cubicBezTo>
                  <a:cubicBezTo>
                    <a:pt x="217" y="0"/>
                    <a:pt x="216" y="5"/>
                    <a:pt x="215" y="6"/>
                  </a:cubicBezTo>
                  <a:cubicBezTo>
                    <a:pt x="214" y="7"/>
                    <a:pt x="207" y="4"/>
                    <a:pt x="207" y="5"/>
                  </a:cubicBezTo>
                  <a:cubicBezTo>
                    <a:pt x="208" y="6"/>
                    <a:pt x="204" y="7"/>
                    <a:pt x="206" y="9"/>
                  </a:cubicBezTo>
                  <a:cubicBezTo>
                    <a:pt x="207" y="11"/>
                    <a:pt x="205" y="14"/>
                    <a:pt x="203" y="11"/>
                  </a:cubicBezTo>
                  <a:cubicBezTo>
                    <a:pt x="202" y="8"/>
                    <a:pt x="198" y="10"/>
                    <a:pt x="196" y="13"/>
                  </a:cubicBezTo>
                  <a:cubicBezTo>
                    <a:pt x="194" y="16"/>
                    <a:pt x="191" y="16"/>
                    <a:pt x="193" y="17"/>
                  </a:cubicBezTo>
                  <a:cubicBezTo>
                    <a:pt x="195" y="18"/>
                    <a:pt x="195" y="23"/>
                    <a:pt x="192" y="24"/>
                  </a:cubicBezTo>
                  <a:cubicBezTo>
                    <a:pt x="189" y="24"/>
                    <a:pt x="190" y="16"/>
                    <a:pt x="188" y="17"/>
                  </a:cubicBezTo>
                  <a:cubicBezTo>
                    <a:pt x="186" y="17"/>
                    <a:pt x="187" y="12"/>
                    <a:pt x="190" y="12"/>
                  </a:cubicBezTo>
                  <a:cubicBezTo>
                    <a:pt x="193" y="12"/>
                    <a:pt x="196" y="8"/>
                    <a:pt x="196" y="7"/>
                  </a:cubicBezTo>
                  <a:cubicBezTo>
                    <a:pt x="196" y="5"/>
                    <a:pt x="192" y="5"/>
                    <a:pt x="192" y="8"/>
                  </a:cubicBezTo>
                  <a:cubicBezTo>
                    <a:pt x="192" y="10"/>
                    <a:pt x="188" y="10"/>
                    <a:pt x="184" y="10"/>
                  </a:cubicBezTo>
                  <a:cubicBezTo>
                    <a:pt x="180" y="9"/>
                    <a:pt x="180" y="14"/>
                    <a:pt x="184" y="17"/>
                  </a:cubicBezTo>
                  <a:cubicBezTo>
                    <a:pt x="189" y="19"/>
                    <a:pt x="183" y="21"/>
                    <a:pt x="181" y="19"/>
                  </a:cubicBezTo>
                  <a:cubicBezTo>
                    <a:pt x="179" y="17"/>
                    <a:pt x="176" y="18"/>
                    <a:pt x="173" y="19"/>
                  </a:cubicBezTo>
                  <a:cubicBezTo>
                    <a:pt x="171" y="20"/>
                    <a:pt x="179" y="23"/>
                    <a:pt x="179" y="24"/>
                  </a:cubicBezTo>
                  <a:cubicBezTo>
                    <a:pt x="179" y="26"/>
                    <a:pt x="175" y="23"/>
                    <a:pt x="174" y="24"/>
                  </a:cubicBezTo>
                  <a:cubicBezTo>
                    <a:pt x="173" y="25"/>
                    <a:pt x="169" y="23"/>
                    <a:pt x="168" y="20"/>
                  </a:cubicBezTo>
                  <a:cubicBezTo>
                    <a:pt x="168" y="18"/>
                    <a:pt x="161" y="21"/>
                    <a:pt x="165" y="22"/>
                  </a:cubicBezTo>
                  <a:cubicBezTo>
                    <a:pt x="169" y="23"/>
                    <a:pt x="167" y="26"/>
                    <a:pt x="167" y="29"/>
                  </a:cubicBezTo>
                  <a:cubicBezTo>
                    <a:pt x="167" y="33"/>
                    <a:pt x="163" y="30"/>
                    <a:pt x="164" y="27"/>
                  </a:cubicBezTo>
                  <a:cubicBezTo>
                    <a:pt x="165" y="24"/>
                    <a:pt x="161" y="25"/>
                    <a:pt x="158" y="27"/>
                  </a:cubicBezTo>
                  <a:cubicBezTo>
                    <a:pt x="155" y="29"/>
                    <a:pt x="158" y="23"/>
                    <a:pt x="157" y="20"/>
                  </a:cubicBezTo>
                  <a:cubicBezTo>
                    <a:pt x="156" y="18"/>
                    <a:pt x="153" y="20"/>
                    <a:pt x="150" y="21"/>
                  </a:cubicBezTo>
                  <a:cubicBezTo>
                    <a:pt x="146" y="22"/>
                    <a:pt x="145" y="22"/>
                    <a:pt x="147" y="24"/>
                  </a:cubicBezTo>
                  <a:cubicBezTo>
                    <a:pt x="149" y="26"/>
                    <a:pt x="148" y="29"/>
                    <a:pt x="146" y="29"/>
                  </a:cubicBezTo>
                  <a:cubicBezTo>
                    <a:pt x="143" y="29"/>
                    <a:pt x="142" y="29"/>
                    <a:pt x="142" y="32"/>
                  </a:cubicBezTo>
                  <a:cubicBezTo>
                    <a:pt x="143" y="34"/>
                    <a:pt x="139" y="34"/>
                    <a:pt x="138" y="32"/>
                  </a:cubicBezTo>
                  <a:cubicBezTo>
                    <a:pt x="138" y="30"/>
                    <a:pt x="133" y="30"/>
                    <a:pt x="131" y="33"/>
                  </a:cubicBezTo>
                  <a:cubicBezTo>
                    <a:pt x="130" y="36"/>
                    <a:pt x="125" y="37"/>
                    <a:pt x="126" y="40"/>
                  </a:cubicBezTo>
                  <a:cubicBezTo>
                    <a:pt x="126" y="43"/>
                    <a:pt x="130" y="39"/>
                    <a:pt x="132" y="40"/>
                  </a:cubicBezTo>
                  <a:cubicBezTo>
                    <a:pt x="135" y="41"/>
                    <a:pt x="132" y="42"/>
                    <a:pt x="134" y="44"/>
                  </a:cubicBezTo>
                  <a:cubicBezTo>
                    <a:pt x="135" y="45"/>
                    <a:pt x="135" y="48"/>
                    <a:pt x="133" y="46"/>
                  </a:cubicBezTo>
                  <a:cubicBezTo>
                    <a:pt x="131" y="44"/>
                    <a:pt x="128" y="44"/>
                    <a:pt x="127" y="47"/>
                  </a:cubicBezTo>
                  <a:cubicBezTo>
                    <a:pt x="127" y="50"/>
                    <a:pt x="125" y="47"/>
                    <a:pt x="123" y="44"/>
                  </a:cubicBezTo>
                  <a:cubicBezTo>
                    <a:pt x="121" y="42"/>
                    <a:pt x="119" y="49"/>
                    <a:pt x="117" y="47"/>
                  </a:cubicBezTo>
                  <a:cubicBezTo>
                    <a:pt x="115" y="45"/>
                    <a:pt x="121" y="41"/>
                    <a:pt x="119" y="38"/>
                  </a:cubicBezTo>
                  <a:cubicBezTo>
                    <a:pt x="118" y="36"/>
                    <a:pt x="117" y="40"/>
                    <a:pt x="113" y="43"/>
                  </a:cubicBezTo>
                  <a:cubicBezTo>
                    <a:pt x="109" y="47"/>
                    <a:pt x="104" y="47"/>
                    <a:pt x="106" y="48"/>
                  </a:cubicBezTo>
                  <a:cubicBezTo>
                    <a:pt x="108" y="50"/>
                    <a:pt x="103" y="51"/>
                    <a:pt x="102" y="54"/>
                  </a:cubicBezTo>
                  <a:cubicBezTo>
                    <a:pt x="101" y="57"/>
                    <a:pt x="93" y="58"/>
                    <a:pt x="89" y="61"/>
                  </a:cubicBezTo>
                  <a:cubicBezTo>
                    <a:pt x="84" y="65"/>
                    <a:pt x="89" y="65"/>
                    <a:pt x="92" y="62"/>
                  </a:cubicBezTo>
                  <a:cubicBezTo>
                    <a:pt x="95" y="59"/>
                    <a:pt x="96" y="60"/>
                    <a:pt x="100" y="58"/>
                  </a:cubicBezTo>
                  <a:cubicBezTo>
                    <a:pt x="104" y="55"/>
                    <a:pt x="109" y="53"/>
                    <a:pt x="110" y="54"/>
                  </a:cubicBezTo>
                  <a:cubicBezTo>
                    <a:pt x="112" y="55"/>
                    <a:pt x="115" y="56"/>
                    <a:pt x="117" y="53"/>
                  </a:cubicBezTo>
                  <a:cubicBezTo>
                    <a:pt x="119" y="50"/>
                    <a:pt x="121" y="51"/>
                    <a:pt x="123" y="53"/>
                  </a:cubicBezTo>
                  <a:cubicBezTo>
                    <a:pt x="125" y="54"/>
                    <a:pt x="120" y="56"/>
                    <a:pt x="122" y="58"/>
                  </a:cubicBezTo>
                  <a:cubicBezTo>
                    <a:pt x="125" y="61"/>
                    <a:pt x="119" y="62"/>
                    <a:pt x="119" y="60"/>
                  </a:cubicBezTo>
                  <a:cubicBezTo>
                    <a:pt x="119" y="58"/>
                    <a:pt x="116" y="56"/>
                    <a:pt x="115" y="58"/>
                  </a:cubicBezTo>
                  <a:cubicBezTo>
                    <a:pt x="114" y="60"/>
                    <a:pt x="112" y="62"/>
                    <a:pt x="110" y="62"/>
                  </a:cubicBezTo>
                  <a:cubicBezTo>
                    <a:pt x="108" y="62"/>
                    <a:pt x="106" y="66"/>
                    <a:pt x="106" y="70"/>
                  </a:cubicBezTo>
                  <a:cubicBezTo>
                    <a:pt x="106" y="74"/>
                    <a:pt x="102" y="70"/>
                    <a:pt x="102" y="73"/>
                  </a:cubicBezTo>
                  <a:cubicBezTo>
                    <a:pt x="102" y="77"/>
                    <a:pt x="97" y="83"/>
                    <a:pt x="92" y="87"/>
                  </a:cubicBezTo>
                  <a:cubicBezTo>
                    <a:pt x="88" y="91"/>
                    <a:pt x="92" y="92"/>
                    <a:pt x="90" y="95"/>
                  </a:cubicBezTo>
                  <a:cubicBezTo>
                    <a:pt x="89" y="97"/>
                    <a:pt x="84" y="95"/>
                    <a:pt x="82" y="96"/>
                  </a:cubicBezTo>
                  <a:cubicBezTo>
                    <a:pt x="80" y="97"/>
                    <a:pt x="83" y="104"/>
                    <a:pt x="81" y="106"/>
                  </a:cubicBezTo>
                  <a:cubicBezTo>
                    <a:pt x="78" y="108"/>
                    <a:pt x="81" y="111"/>
                    <a:pt x="81" y="113"/>
                  </a:cubicBezTo>
                  <a:cubicBezTo>
                    <a:pt x="81" y="116"/>
                    <a:pt x="74" y="112"/>
                    <a:pt x="74" y="114"/>
                  </a:cubicBezTo>
                  <a:cubicBezTo>
                    <a:pt x="74" y="116"/>
                    <a:pt x="68" y="116"/>
                    <a:pt x="67" y="116"/>
                  </a:cubicBezTo>
                  <a:cubicBezTo>
                    <a:pt x="65" y="117"/>
                    <a:pt x="70" y="121"/>
                    <a:pt x="73" y="123"/>
                  </a:cubicBezTo>
                  <a:cubicBezTo>
                    <a:pt x="75" y="125"/>
                    <a:pt x="70" y="127"/>
                    <a:pt x="69" y="125"/>
                  </a:cubicBezTo>
                  <a:cubicBezTo>
                    <a:pt x="69" y="122"/>
                    <a:pt x="65" y="126"/>
                    <a:pt x="60" y="128"/>
                  </a:cubicBezTo>
                  <a:cubicBezTo>
                    <a:pt x="55" y="131"/>
                    <a:pt x="57" y="135"/>
                    <a:pt x="53" y="135"/>
                  </a:cubicBezTo>
                  <a:cubicBezTo>
                    <a:pt x="49" y="135"/>
                    <a:pt x="50" y="141"/>
                    <a:pt x="48" y="143"/>
                  </a:cubicBezTo>
                  <a:cubicBezTo>
                    <a:pt x="45" y="145"/>
                    <a:pt x="46" y="139"/>
                    <a:pt x="42" y="139"/>
                  </a:cubicBezTo>
                  <a:cubicBezTo>
                    <a:pt x="38" y="138"/>
                    <a:pt x="38" y="141"/>
                    <a:pt x="41" y="145"/>
                  </a:cubicBezTo>
                  <a:cubicBezTo>
                    <a:pt x="43" y="148"/>
                    <a:pt x="37" y="145"/>
                    <a:pt x="35" y="148"/>
                  </a:cubicBezTo>
                  <a:cubicBezTo>
                    <a:pt x="33" y="151"/>
                    <a:pt x="26" y="150"/>
                    <a:pt x="25" y="152"/>
                  </a:cubicBezTo>
                  <a:cubicBezTo>
                    <a:pt x="23" y="154"/>
                    <a:pt x="29" y="154"/>
                    <a:pt x="30" y="156"/>
                  </a:cubicBezTo>
                  <a:cubicBezTo>
                    <a:pt x="31" y="158"/>
                    <a:pt x="25" y="157"/>
                    <a:pt x="21" y="156"/>
                  </a:cubicBezTo>
                  <a:cubicBezTo>
                    <a:pt x="18" y="156"/>
                    <a:pt x="19" y="161"/>
                    <a:pt x="16" y="160"/>
                  </a:cubicBezTo>
                  <a:cubicBezTo>
                    <a:pt x="12" y="160"/>
                    <a:pt x="8" y="163"/>
                    <a:pt x="11" y="165"/>
                  </a:cubicBezTo>
                  <a:cubicBezTo>
                    <a:pt x="13" y="167"/>
                    <a:pt x="9" y="168"/>
                    <a:pt x="7" y="166"/>
                  </a:cubicBezTo>
                  <a:cubicBezTo>
                    <a:pt x="5" y="165"/>
                    <a:pt x="3" y="168"/>
                    <a:pt x="2" y="171"/>
                  </a:cubicBezTo>
                  <a:cubicBezTo>
                    <a:pt x="1" y="174"/>
                    <a:pt x="6" y="175"/>
                    <a:pt x="6" y="176"/>
                  </a:cubicBezTo>
                  <a:moveTo>
                    <a:pt x="177" y="49"/>
                  </a:moveTo>
                  <a:cubicBezTo>
                    <a:pt x="177" y="49"/>
                    <a:pt x="177" y="49"/>
                    <a:pt x="177" y="50"/>
                  </a:cubicBezTo>
                  <a:cubicBezTo>
                    <a:pt x="177" y="49"/>
                    <a:pt x="177" y="49"/>
                    <a:pt x="177" y="49"/>
                  </a:cubicBezTo>
                  <a:moveTo>
                    <a:pt x="178" y="50"/>
                  </a:moveTo>
                  <a:cubicBezTo>
                    <a:pt x="178" y="50"/>
                    <a:pt x="178" y="51"/>
                    <a:pt x="179" y="51"/>
                  </a:cubicBezTo>
                  <a:cubicBezTo>
                    <a:pt x="178" y="51"/>
                    <a:pt x="178" y="50"/>
                    <a:pt x="178" y="50"/>
                  </a:cubicBezTo>
                  <a:moveTo>
                    <a:pt x="169" y="43"/>
                  </a:moveTo>
                  <a:cubicBezTo>
                    <a:pt x="169" y="43"/>
                    <a:pt x="169" y="43"/>
                    <a:pt x="169" y="43"/>
                  </a:cubicBezTo>
                  <a:cubicBezTo>
                    <a:pt x="169" y="43"/>
                    <a:pt x="168" y="43"/>
                    <a:pt x="168" y="42"/>
                  </a:cubicBezTo>
                  <a:cubicBezTo>
                    <a:pt x="168" y="43"/>
                    <a:pt x="169" y="43"/>
                    <a:pt x="169" y="43"/>
                  </a:cubicBezTo>
                </a:path>
              </a:pathLst>
            </a:custGeom>
            <a:solidFill>
              <a:srgbClr val="F8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  <p:sp>
          <p:nvSpPr>
            <p:cNvPr id="75" name="Freeform 68"/>
            <p:cNvSpPr>
              <a:spLocks noEditPoints="1"/>
            </p:cNvSpPr>
            <p:nvPr userDrawn="1"/>
          </p:nvSpPr>
          <p:spPr bwMode="auto">
            <a:xfrm>
              <a:off x="19005550" y="3157538"/>
              <a:ext cx="88900" cy="134938"/>
            </a:xfrm>
            <a:custGeom>
              <a:avLst/>
              <a:gdLst>
                <a:gd name="T0" fmla="*/ 16 w 32"/>
                <a:gd name="T1" fmla="*/ 0 h 49"/>
                <a:gd name="T2" fmla="*/ 0 w 32"/>
                <a:gd name="T3" fmla="*/ 16 h 49"/>
                <a:gd name="T4" fmla="*/ 16 w 32"/>
                <a:gd name="T5" fmla="*/ 49 h 49"/>
                <a:gd name="T6" fmla="*/ 32 w 32"/>
                <a:gd name="T7" fmla="*/ 16 h 49"/>
                <a:gd name="T8" fmla="*/ 16 w 32"/>
                <a:gd name="T9" fmla="*/ 0 h 49"/>
                <a:gd name="T10" fmla="*/ 16 w 32"/>
                <a:gd name="T11" fmla="*/ 22 h 49"/>
                <a:gd name="T12" fmla="*/ 9 w 32"/>
                <a:gd name="T13" fmla="*/ 16 h 49"/>
                <a:gd name="T14" fmla="*/ 16 w 32"/>
                <a:gd name="T15" fmla="*/ 9 h 49"/>
                <a:gd name="T16" fmla="*/ 23 w 32"/>
                <a:gd name="T17" fmla="*/ 16 h 49"/>
                <a:gd name="T18" fmla="*/ 16 w 32"/>
                <a:gd name="T19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49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16" y="49"/>
                    <a:pt x="16" y="49"/>
                  </a:cubicBezTo>
                  <a:cubicBezTo>
                    <a:pt x="16" y="49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moveTo>
                    <a:pt x="16" y="22"/>
                  </a:moveTo>
                  <a:cubicBezTo>
                    <a:pt x="12" y="22"/>
                    <a:pt x="9" y="19"/>
                    <a:pt x="9" y="16"/>
                  </a:cubicBezTo>
                  <a:cubicBezTo>
                    <a:pt x="9" y="12"/>
                    <a:pt x="12" y="9"/>
                    <a:pt x="16" y="9"/>
                  </a:cubicBezTo>
                  <a:cubicBezTo>
                    <a:pt x="20" y="9"/>
                    <a:pt x="23" y="12"/>
                    <a:pt x="23" y="16"/>
                  </a:cubicBezTo>
                  <a:cubicBezTo>
                    <a:pt x="23" y="19"/>
                    <a:pt x="20" y="22"/>
                    <a:pt x="16" y="22"/>
                  </a:cubicBezTo>
                </a:path>
              </a:pathLst>
            </a:cu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24"/>
            </a:p>
          </p:txBody>
        </p:sp>
      </p:grpSp>
    </p:spTree>
    <p:extLst>
      <p:ext uri="{BB962C8B-B14F-4D97-AF65-F5344CB8AC3E}">
        <p14:creationId xmlns:p14="http://schemas.microsoft.com/office/powerpoint/2010/main" val="409585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88">
          <p15:clr>
            <a:srgbClr val="C35EA4"/>
          </p15:clr>
        </p15:guide>
        <p15:guide id="2" pos="7546">
          <p15:clr>
            <a:srgbClr val="C35EA4"/>
          </p15:clr>
        </p15:guide>
        <p15:guide id="3" orient="horz" pos="302">
          <p15:clr>
            <a:srgbClr val="C35EA4"/>
          </p15:clr>
        </p15:guide>
        <p15:guide id="4" orient="horz" pos="4104">
          <p15:clr>
            <a:srgbClr val="C35E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201976" y="890733"/>
            <a:ext cx="7395458" cy="2017224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7571" tIns="80678" rIns="107571" bIns="8067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64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765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77" y="890733"/>
            <a:ext cx="7394337" cy="2023491"/>
          </a:xfrm>
          <a:noFill/>
        </p:spPr>
        <p:txBody>
          <a:bodyPr tIns="91440" bIns="91440" anchor="t" anchorCtr="0"/>
          <a:lstStyle>
            <a:lvl1pPr>
              <a:defRPr sz="5294" spc="-74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01930" y="2907953"/>
            <a:ext cx="7395505" cy="1345411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264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31404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30" y="889767"/>
            <a:ext cx="7394337" cy="2023491"/>
          </a:xfrm>
          <a:noFill/>
        </p:spPr>
        <p:txBody>
          <a:bodyPr tIns="91440" bIns="91440" anchor="t" anchorCtr="0"/>
          <a:lstStyle>
            <a:lvl1pPr>
              <a:defRPr sz="5294" spc="-74" baseline="0">
                <a:gradFill>
                  <a:gsLst>
                    <a:gs pos="5833">
                      <a:schemeClr val="tx1"/>
                    </a:gs>
                    <a:gs pos="18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01930" y="1694517"/>
            <a:ext cx="7395505" cy="2558847"/>
          </a:xfrm>
          <a:noFill/>
        </p:spPr>
        <p:txBody>
          <a:bodyPr lIns="182880" tIns="146304" rIns="182880" bIns="146304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5833">
                      <a:schemeClr val="tx1"/>
                    </a:gs>
                    <a:gs pos="18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83595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201976" y="890733"/>
            <a:ext cx="7395458" cy="2017224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64" tIns="107571" rIns="134464" bIns="10757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64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765" dirty="0" err="1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77" y="890733"/>
            <a:ext cx="7394337" cy="2023491"/>
          </a:xfrm>
          <a:noFill/>
        </p:spPr>
        <p:txBody>
          <a:bodyPr tIns="91440" bIns="91440" anchor="t" anchorCtr="0"/>
          <a:lstStyle>
            <a:lvl1pPr>
              <a:defRPr sz="5294" spc="-74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Video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95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30" y="889767"/>
            <a:ext cx="7394337" cy="2023491"/>
          </a:xfrm>
          <a:noFill/>
        </p:spPr>
        <p:txBody>
          <a:bodyPr tIns="91440" bIns="91440" anchor="t" anchorCtr="0"/>
          <a:lstStyle>
            <a:lvl1pPr>
              <a:defRPr sz="5294" spc="-74" baseline="0">
                <a:gradFill>
                  <a:gsLst>
                    <a:gs pos="5833">
                      <a:schemeClr val="tx1"/>
                    </a:gs>
                    <a:gs pos="18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Video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34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29" y="1563129"/>
            <a:ext cx="8740142" cy="1347163"/>
          </a:xfrm>
          <a:noFill/>
        </p:spPr>
        <p:txBody>
          <a:bodyPr tIns="91440" bIns="91440" anchor="t" anchorCtr="0"/>
          <a:lstStyle>
            <a:lvl1pPr>
              <a:defRPr sz="6471" spc="-74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2740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1929" y="1563129"/>
            <a:ext cx="8740142" cy="1347163"/>
          </a:xfrm>
          <a:noFill/>
        </p:spPr>
        <p:txBody>
          <a:bodyPr tIns="91440" bIns="91440" anchor="t" anchorCtr="0"/>
          <a:lstStyle>
            <a:lvl1pPr>
              <a:defRPr sz="6471" spc="-74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026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696" y="218327"/>
            <a:ext cx="8741880" cy="674749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01931" y="891883"/>
            <a:ext cx="8740140" cy="1687385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658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99" r:id="rId4"/>
    <p:sldLayoutId id="2147483900" r:id="rId5"/>
    <p:sldLayoutId id="2147483901" r:id="rId6"/>
    <p:sldLayoutId id="2147483902" r:id="rId7"/>
    <p:sldLayoutId id="2147483903" r:id="rId8"/>
    <p:sldLayoutId id="2147483904" r:id="rId9"/>
    <p:sldLayoutId id="2147483905" r:id="rId10"/>
    <p:sldLayoutId id="2147483906" r:id="rId11"/>
    <p:sldLayoutId id="2147483907" r:id="rId12"/>
    <p:sldLayoutId id="2147483908" r:id="rId13"/>
    <p:sldLayoutId id="2147483909" r:id="rId14"/>
    <p:sldLayoutId id="2147483910" r:id="rId15"/>
    <p:sldLayoutId id="2147483911" r:id="rId16"/>
    <p:sldLayoutId id="2147483912" r:id="rId17"/>
    <p:sldLayoutId id="2147483913" r:id="rId18"/>
    <p:sldLayoutId id="2147483914" r:id="rId19"/>
    <p:sldLayoutId id="2147483919" r:id="rId20"/>
    <p:sldLayoutId id="2147483920" r:id="rId2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685845" rtl="0" eaLnBrk="1" latinLnBrk="0" hangingPunct="1">
        <a:lnSpc>
          <a:spcPct val="90000"/>
        </a:lnSpc>
        <a:spcBef>
          <a:spcPct val="0"/>
        </a:spcBef>
        <a:buNone/>
        <a:defRPr lang="en-US" sz="3971" b="0" kern="1200" cap="none" spc="-75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52134" marR="0" indent="-252134" algn="l" defTabSz="685845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94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29562" marR="0" indent="-177428" algn="l" defTabSz="685845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588314" marR="0" indent="-168090" algn="l" defTabSz="685845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756403" marR="0" indent="-168090" algn="l" defTabSz="685845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47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924493" marR="0" indent="-168090" algn="l" defTabSz="685845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47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886074" indent="-171462" algn="l" defTabSz="685845" rtl="0" eaLnBrk="1" latinLnBrk="0" hangingPunct="1">
        <a:spcBef>
          <a:spcPct val="20000"/>
        </a:spcBef>
        <a:buFont typeface="Arial" pitchFamily="34" charset="0"/>
        <a:buChar char="•"/>
        <a:defRPr sz="1471" kern="1200">
          <a:solidFill>
            <a:schemeClr val="tx1"/>
          </a:solidFill>
          <a:latin typeface="+mn-lt"/>
          <a:ea typeface="+mn-ea"/>
          <a:cs typeface="+mn-cs"/>
        </a:defRPr>
      </a:lvl6pPr>
      <a:lvl7pPr marL="2228997" indent="-171462" algn="l" defTabSz="685845" rtl="0" eaLnBrk="1" latinLnBrk="0" hangingPunct="1">
        <a:spcBef>
          <a:spcPct val="20000"/>
        </a:spcBef>
        <a:buFont typeface="Arial" pitchFamily="34" charset="0"/>
        <a:buChar char="•"/>
        <a:defRPr sz="1471" kern="1200">
          <a:solidFill>
            <a:schemeClr val="tx1"/>
          </a:solidFill>
          <a:latin typeface="+mn-lt"/>
          <a:ea typeface="+mn-ea"/>
          <a:cs typeface="+mn-cs"/>
        </a:defRPr>
      </a:lvl7pPr>
      <a:lvl8pPr marL="2571920" indent="-171462" algn="l" defTabSz="685845" rtl="0" eaLnBrk="1" latinLnBrk="0" hangingPunct="1">
        <a:spcBef>
          <a:spcPct val="20000"/>
        </a:spcBef>
        <a:buFont typeface="Arial" pitchFamily="34" charset="0"/>
        <a:buChar char="•"/>
        <a:defRPr sz="1471" kern="1200">
          <a:solidFill>
            <a:schemeClr val="tx1"/>
          </a:solidFill>
          <a:latin typeface="+mn-lt"/>
          <a:ea typeface="+mn-ea"/>
          <a:cs typeface="+mn-cs"/>
        </a:defRPr>
      </a:lvl8pPr>
      <a:lvl9pPr marL="2914843" indent="-171462" algn="l" defTabSz="685845" rtl="0" eaLnBrk="1" latinLnBrk="0" hangingPunct="1">
        <a:spcBef>
          <a:spcPct val="20000"/>
        </a:spcBef>
        <a:buFont typeface="Arial" pitchFamily="34" charset="0"/>
        <a:buChar char="•"/>
        <a:defRPr sz="147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45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1pPr>
      <a:lvl2pPr marL="342923" algn="l" defTabSz="685845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2pPr>
      <a:lvl3pPr marL="685845" algn="l" defTabSz="685845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3pPr>
      <a:lvl4pPr marL="1028768" algn="l" defTabSz="685845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4pPr>
      <a:lvl5pPr marL="1371690" algn="l" defTabSz="685845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5pPr>
      <a:lvl6pPr marL="1714614" algn="l" defTabSz="685845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6pPr>
      <a:lvl7pPr marL="2057536" algn="l" defTabSz="685845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7pPr>
      <a:lvl8pPr marL="2400458" algn="l" defTabSz="685845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8pPr>
      <a:lvl9pPr marL="2743382" algn="l" defTabSz="685845" rtl="0" eaLnBrk="1" latinLnBrk="0" hangingPunct="1">
        <a:defRPr sz="13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orient="horz" pos="763">
          <p15:clr>
            <a:srgbClr val="A4A3A4"/>
          </p15:clr>
        </p15:guide>
        <p15:guide id="4" orient="horz" pos="1339">
          <p15:clr>
            <a:srgbClr val="A4A3A4"/>
          </p15:clr>
        </p15:guide>
        <p15:guide id="5" orient="horz" pos="1915">
          <p15:clr>
            <a:srgbClr val="A4A3A4"/>
          </p15:clr>
        </p15:guide>
        <p15:guide id="6" orient="horz" pos="2491">
          <p15:clr>
            <a:srgbClr val="A4A3A4"/>
          </p15:clr>
        </p15:guide>
        <p15:guide id="7" orient="horz" pos="3067">
          <p15:clr>
            <a:srgbClr val="A4A3A4"/>
          </p15:clr>
        </p15:guide>
        <p15:guide id="8" orient="horz" pos="3643">
          <p15:clr>
            <a:srgbClr val="A4A3A4"/>
          </p15:clr>
        </p15:guide>
        <p15:guide id="9" orient="horz" pos="4219">
          <p15:clr>
            <a:srgbClr val="5ACBF0"/>
          </p15:clr>
        </p15:guide>
        <p15:guide id="10" pos="749">
          <p15:clr>
            <a:srgbClr val="A4A3A4"/>
          </p15:clr>
        </p15:guide>
        <p15:guide id="11" pos="1325">
          <p15:clr>
            <a:srgbClr val="A4A3A4"/>
          </p15:clr>
        </p15:guide>
        <p15:guide id="12" pos="1901">
          <p15:clr>
            <a:srgbClr val="A4A3A4"/>
          </p15:clr>
        </p15:guide>
        <p15:guide id="13" pos="2477">
          <p15:clr>
            <a:srgbClr val="A4A3A4"/>
          </p15:clr>
        </p15:guide>
        <p15:guide id="14" pos="3053">
          <p15:clr>
            <a:srgbClr val="A4A3A4"/>
          </p15:clr>
        </p15:guide>
        <p15:guide id="15" pos="3629">
          <p15:clr>
            <a:srgbClr val="A4A3A4"/>
          </p15:clr>
        </p15:guide>
        <p15:guide id="16" pos="4205">
          <p15:clr>
            <a:srgbClr val="A4A3A4"/>
          </p15:clr>
        </p15:guide>
        <p15:guide id="17" pos="4781">
          <p15:clr>
            <a:srgbClr val="A4A3A4"/>
          </p15:clr>
        </p15:guide>
        <p15:guide id="18" pos="5357">
          <p15:clr>
            <a:srgbClr val="A4A3A4"/>
          </p15:clr>
        </p15:guide>
        <p15:guide id="19" pos="5933">
          <p15:clr>
            <a:srgbClr val="A4A3A4"/>
          </p15:clr>
        </p15:guide>
        <p15:guide id="20" pos="6509">
          <p15:clr>
            <a:srgbClr val="A4A3A4"/>
          </p15:clr>
        </p15:guide>
        <p15:guide id="21" pos="7085">
          <p15:clr>
            <a:srgbClr val="A4A3A4"/>
          </p15:clr>
        </p15:guide>
        <p15:guide id="22" pos="766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\\redmond\files\SYSINTERNALS\LBI\Latest" TargetMode="External"/><Relationship Id="rId2" Type="http://schemas.openxmlformats.org/officeDocument/2006/relationships/hyperlink" Target="http://www.microsoft.com/technet/sysinternals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dbg/" TargetMode="External"/><Relationship Id="rId4" Type="http://schemas.openxmlformats.org/officeDocument/2006/relationships/hyperlink" Target="http://www.microsoft.com/whdc/devtools/debuggin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Unexplained…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Mark Russinovich</a:t>
            </a:r>
          </a:p>
          <a:p>
            <a:r>
              <a:rPr lang="en-US" dirty="0" smtClean="0"/>
              <a:t>Technical Fellow</a:t>
            </a:r>
          </a:p>
          <a:p>
            <a:r>
              <a:rPr lang="en-US" dirty="0" smtClean="0"/>
              <a:t>Windows Azure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WCA-B306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870186"/>
      </p:ext>
    </p:extLst>
  </p:cSld>
  <p:clrMapOvr>
    <a:masterClrMapping/>
  </p:clrMapOvr>
  <p:transition advTm="1125253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Monitor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1929" y="893051"/>
            <a:ext cx="8740142" cy="1729704"/>
          </a:xfrm>
        </p:spPr>
        <p:txBody>
          <a:bodyPr/>
          <a:lstStyle/>
          <a:p>
            <a:r>
              <a:rPr lang="en-US" sz="2400" dirty="0" smtClean="0"/>
              <a:t>Process Monitor is a real-time file, registry, process and thread monitor</a:t>
            </a:r>
          </a:p>
          <a:p>
            <a:r>
              <a:rPr lang="en-US" sz="2400" dirty="0" smtClean="0"/>
              <a:t>When in doubt, run Process Monitor!</a:t>
            </a:r>
          </a:p>
          <a:p>
            <a:pPr lvl="1"/>
            <a:r>
              <a:rPr lang="en-US" sz="1400" dirty="0" smtClean="0"/>
              <a:t>It will often show you the cause for error messages</a:t>
            </a:r>
          </a:p>
          <a:p>
            <a:pPr lvl="1"/>
            <a:r>
              <a:rPr lang="en-US" sz="1400" dirty="0" smtClean="0"/>
              <a:t>It many times tells you what is causing sluggish performance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51574967"/>
      </p:ext>
    </p:extLst>
  </p:cSld>
  <p:clrMapOvr>
    <a:masterClrMapping/>
  </p:clrMapOvr>
  <p:transition advTm="1535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Process Monitor Enhancements: Bookmarks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mtClean="0"/>
              <a:t>Bookmarking enables you to save markers in the trace: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Use F6 to find the next one, Shift+F6 to search up</a:t>
            </a:r>
            <a:endParaRPr lang="en-US" dirty="0" smtClean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69" y="3352938"/>
            <a:ext cx="6818313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518" y="1531282"/>
            <a:ext cx="2363283" cy="199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87454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Sluggish Explorer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999248"/>
          </a:xfrm>
        </p:spPr>
        <p:txBody>
          <a:bodyPr/>
          <a:lstStyle/>
          <a:p>
            <a:r>
              <a:rPr lang="en-US" dirty="0" smtClean="0"/>
              <a:t>Noticed numerous references to network path with NAME NOT FOUND: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639" y="1993776"/>
            <a:ext cx="4961125" cy="251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780234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Sluggish Explorer 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3805144"/>
          </a:xfrm>
        </p:spPr>
        <p:txBody>
          <a:bodyPr/>
          <a:lstStyle/>
          <a:p>
            <a:r>
              <a:rPr lang="en-US" dirty="0" smtClean="0"/>
              <a:t>Checked account mapping and saw that home drive was network share: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Confirmed in Process Explorer </a:t>
            </a:r>
            <a:br>
              <a:rPr lang="en-US" dirty="0" smtClean="0"/>
            </a:br>
            <a:r>
              <a:rPr lang="en-US" dirty="0" smtClean="0"/>
              <a:t>current directory was the network </a:t>
            </a:r>
            <a:br>
              <a:rPr lang="en-US" dirty="0" smtClean="0"/>
            </a:br>
            <a:r>
              <a:rPr lang="en-US" dirty="0" smtClean="0"/>
              <a:t>share: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456" y="1802399"/>
            <a:ext cx="3046893" cy="141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055" y="2508580"/>
            <a:ext cx="2408371" cy="200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4637306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Sluggish Explorer: Solved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1685925"/>
          </a:xfrm>
        </p:spPr>
        <p:txBody>
          <a:bodyPr/>
          <a:lstStyle/>
          <a:p>
            <a:r>
              <a:rPr lang="en-US" smtClean="0"/>
              <a:t>Opened command prompt, killed Explorer, and restarted from local directory: no delays</a:t>
            </a:r>
          </a:p>
          <a:p>
            <a:r>
              <a:rPr lang="en-US" smtClean="0"/>
              <a:t>Contacted IT and had them change home directory: problem solved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8674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 dirty="0"/>
              <a:t>Process Explorer</a:t>
            </a:r>
          </a:p>
        </p:txBody>
      </p:sp>
      <p:sp>
        <p:nvSpPr>
          <p:cNvPr id="410627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381000" y="1085850"/>
            <a:ext cx="8382000" cy="3851824"/>
          </a:xfrm>
        </p:spPr>
        <p:txBody>
          <a:bodyPr/>
          <a:lstStyle/>
          <a:p>
            <a:r>
              <a:rPr lang="en-US" sz="2400" dirty="0"/>
              <a:t>Process Explorer is a Task Manager replacement</a:t>
            </a:r>
          </a:p>
          <a:p>
            <a:pPr lvl="1"/>
            <a:r>
              <a:rPr lang="en-US" sz="2000" dirty="0"/>
              <a:t>You can literally replace Task Manager with Options-&gt;Replace Task Manager</a:t>
            </a:r>
          </a:p>
          <a:p>
            <a:r>
              <a:rPr lang="en-US" sz="2400" dirty="0"/>
              <a:t>Hide-when-minimized to always have it handy</a:t>
            </a:r>
          </a:p>
          <a:p>
            <a:pPr lvl="1"/>
            <a:r>
              <a:rPr lang="en-US" sz="2000" dirty="0"/>
              <a:t>Hover the mouse to see a tooltip showing the process consuming the most CPU</a:t>
            </a:r>
          </a:p>
          <a:p>
            <a:r>
              <a:rPr lang="en-US" sz="2400" dirty="0"/>
              <a:t>Open System Information graph to see CPU usage history</a:t>
            </a:r>
          </a:p>
          <a:p>
            <a:pPr lvl="1"/>
            <a:r>
              <a:rPr lang="en-US" sz="2000" dirty="0"/>
              <a:t>Graphs are time stamped with hover showing biggest consumer at point in time</a:t>
            </a:r>
          </a:p>
          <a:p>
            <a:pPr lvl="1"/>
            <a:r>
              <a:rPr lang="en-US" sz="2000" dirty="0"/>
              <a:t>Also includes other activity such as I/O, kernel memory limits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61476256"/>
      </p:ext>
    </p:extLst>
  </p:cSld>
  <p:clrMapOvr>
    <a:masterClrMapping/>
  </p:clrMapOvr>
  <p:transition advTm="58222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1"/>
            <a:ext cx="8363938" cy="997196"/>
          </a:xfrm>
        </p:spPr>
        <p:txBody>
          <a:bodyPr/>
          <a:lstStyle/>
          <a:p>
            <a:r>
              <a:rPr lang="en-US" sz="3600" dirty="0" smtClean="0"/>
              <a:t>Process Explorer v15: </a:t>
            </a:r>
            <a:br>
              <a:rPr lang="en-US" sz="3600" dirty="0" smtClean="0"/>
            </a:br>
            <a:r>
              <a:rPr lang="en-US" sz="3600" dirty="0" smtClean="0"/>
              <a:t>GPU Monitoring and Windows 8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sz="quarter" idx="10"/>
          </p:nvPr>
        </p:nvSpPr>
        <p:spPr>
          <a:xfrm>
            <a:off x="395451" y="1368591"/>
            <a:ext cx="8363938" cy="1532727"/>
          </a:xfrm>
        </p:spPr>
        <p:txBody>
          <a:bodyPr/>
          <a:lstStyle/>
          <a:p>
            <a:r>
              <a:rPr lang="en-US" dirty="0" smtClean="0"/>
              <a:t>Captures GPU utilization and memory usage</a:t>
            </a:r>
          </a:p>
          <a:p>
            <a:pPr lvl="1"/>
            <a:r>
              <a:rPr lang="en-US" sz="2400" dirty="0" smtClean="0"/>
              <a:t>System-wide</a:t>
            </a:r>
          </a:p>
          <a:p>
            <a:pPr lvl="1"/>
            <a:r>
              <a:rPr lang="en-US" sz="2400" dirty="0" smtClean="0"/>
              <a:t>Per-Process</a:t>
            </a: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223" y="2000454"/>
            <a:ext cx="4592448" cy="274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markruss\AppData\Local\Temp\SNAGHTMLa1d2e3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30" y="3326275"/>
            <a:ext cx="6923798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12904"/>
      </p:ext>
    </p:extLst>
  </p:cSld>
  <p:clrMapOvr>
    <a:masterClrMapping/>
  </p:clrMapOvr>
  <p:transition advTm="219777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498598"/>
          </a:xfrm>
        </p:spPr>
        <p:txBody>
          <a:bodyPr/>
          <a:lstStyle/>
          <a:p>
            <a:r>
              <a:rPr lang="en-US" sz="3600" dirty="0" smtClean="0"/>
              <a:t>Process Explorer v15.2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71629" y="767351"/>
            <a:ext cx="8363938" cy="2991934"/>
          </a:xfrm>
        </p:spPr>
        <p:txBody>
          <a:bodyPr/>
          <a:lstStyle/>
          <a:p>
            <a:r>
              <a:rPr lang="en-US" dirty="0" smtClean="0"/>
              <a:t>Process timelines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Autostart</a:t>
            </a:r>
            <a:r>
              <a:rPr lang="en-US" dirty="0" smtClean="0"/>
              <a:t> locations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52" y="1378657"/>
            <a:ext cx="5292812" cy="1769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41" y="3856588"/>
            <a:ext cx="7504113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5744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498598"/>
          </a:xfrm>
        </p:spPr>
        <p:txBody>
          <a:bodyPr/>
          <a:lstStyle/>
          <a:p>
            <a:r>
              <a:rPr lang="en-US" sz="3600" dirty="0" smtClean="0"/>
              <a:t>Process Explorer v15.3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71629" y="767351"/>
            <a:ext cx="8363938" cy="4076757"/>
          </a:xfrm>
        </p:spPr>
        <p:txBody>
          <a:bodyPr/>
          <a:lstStyle/>
          <a:p>
            <a:r>
              <a:rPr lang="en-US" dirty="0" smtClean="0"/>
              <a:t>Process view heat map columns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Bit-matching dump files</a:t>
            </a:r>
          </a:p>
          <a:p>
            <a:r>
              <a:rPr lang="en-US" dirty="0" smtClean="0"/>
              <a:t>Disk counters fixed for Windows 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7307" y="1467300"/>
            <a:ext cx="2873149" cy="175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7572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Spiking ICQ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mtClean="0"/>
              <a:t>System was sluggish</a:t>
            </a:r>
          </a:p>
          <a:p>
            <a:r>
              <a:rPr lang="en-US" smtClean="0"/>
              <a:t>Opened Process Explorer and saw Instant messaging application consuming CPU:</a:t>
            </a:r>
            <a:endParaRPr lang="en-US" dirty="0"/>
          </a:p>
        </p:txBody>
      </p:sp>
      <p:pic>
        <p:nvPicPr>
          <p:cNvPr id="1026" name="Picture 2" descr="C:\talks\demos\labs\Autoruns\spiking icq process\procexp_ma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983" y="2445562"/>
            <a:ext cx="5530035" cy="1957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861719" y="2847442"/>
            <a:ext cx="2013509" cy="25237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067251" y="2101292"/>
            <a:ext cx="806501" cy="48828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51379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/>
              <a:t>Application </a:t>
            </a:r>
            <a:r>
              <a:rPr lang="en-US" dirty="0" smtClean="0"/>
              <a:t>Crashes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1924555512"/>
      </p:ext>
    </p:extLst>
  </p:cSld>
  <p:clrMapOvr>
    <a:masterClrMapping/>
  </p:clrMapOvr>
  <p:transition advTm="36843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Processes and Threads</a:t>
            </a:r>
            <a:endParaRPr lang="en-US" dirty="0"/>
          </a:p>
        </p:txBody>
      </p:sp>
      <p:sp>
        <p:nvSpPr>
          <p:cNvPr id="343043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391275" y="905544"/>
            <a:ext cx="8382000" cy="3951851"/>
          </a:xfrm>
        </p:spPr>
        <p:txBody>
          <a:bodyPr/>
          <a:lstStyle/>
          <a:p>
            <a:r>
              <a:rPr lang="en-US" sz="2000" dirty="0" smtClean="0"/>
              <a:t>A process represents an instance of a running program</a:t>
            </a:r>
          </a:p>
          <a:p>
            <a:pPr lvl="1"/>
            <a:r>
              <a:rPr lang="en-US" sz="1800" dirty="0" smtClean="0"/>
              <a:t>Address space</a:t>
            </a:r>
          </a:p>
          <a:p>
            <a:pPr lvl="1"/>
            <a:r>
              <a:rPr lang="en-US" sz="1800" dirty="0" smtClean="0"/>
              <a:t>Resources (e.g., open handles)</a:t>
            </a:r>
          </a:p>
          <a:p>
            <a:pPr lvl="1"/>
            <a:r>
              <a:rPr lang="en-US" sz="1800" dirty="0" smtClean="0"/>
              <a:t>Security profile (token)</a:t>
            </a:r>
          </a:p>
          <a:p>
            <a:r>
              <a:rPr lang="en-US" sz="2000" dirty="0" smtClean="0"/>
              <a:t>A thread is an execution context within a process</a:t>
            </a:r>
          </a:p>
          <a:p>
            <a:pPr lvl="1"/>
            <a:r>
              <a:rPr lang="en-US" sz="1800" dirty="0" smtClean="0"/>
              <a:t>Unit of scheduling (threads run, processes don’t run)</a:t>
            </a:r>
          </a:p>
          <a:p>
            <a:pPr lvl="1"/>
            <a:r>
              <a:rPr lang="en-US" sz="1800" dirty="0" smtClean="0"/>
              <a:t>All threads in a process share the same per-process address space</a:t>
            </a:r>
          </a:p>
          <a:p>
            <a:r>
              <a:rPr lang="en-US" sz="2000" dirty="0" smtClean="0"/>
              <a:t>The System process is the default home for kernel mode system threads</a:t>
            </a:r>
          </a:p>
          <a:p>
            <a:pPr lvl="1"/>
            <a:r>
              <a:rPr lang="en-US" sz="1800" dirty="0" smtClean="0"/>
              <a:t>Functions in OS and some drivers that need to run as real threads</a:t>
            </a:r>
          </a:p>
          <a:p>
            <a:pPr lvl="1"/>
            <a:r>
              <a:rPr lang="en-US" sz="1800" dirty="0" smtClean="0"/>
              <a:t>E.g., need to run concurrently with other system activity, wait on timers, perform background “housekeeping” work</a:t>
            </a:r>
          </a:p>
          <a:p>
            <a:r>
              <a:rPr lang="en-US" sz="2000" dirty="0" smtClean="0"/>
              <a:t>Other host processes: </a:t>
            </a:r>
            <a:r>
              <a:rPr lang="en-US" sz="2000" dirty="0" err="1" smtClean="0"/>
              <a:t>svchost</a:t>
            </a:r>
            <a:r>
              <a:rPr lang="en-US" sz="2000" dirty="0" smtClean="0"/>
              <a:t>, </a:t>
            </a:r>
            <a:r>
              <a:rPr lang="en-US" sz="2000" dirty="0" err="1" smtClean="0"/>
              <a:t>Iexplore</a:t>
            </a:r>
            <a:r>
              <a:rPr lang="en-US" sz="2000" dirty="0" smtClean="0"/>
              <a:t>, </a:t>
            </a:r>
            <a:r>
              <a:rPr lang="en-US" sz="2000" dirty="0" err="1" smtClean="0"/>
              <a:t>mmc</a:t>
            </a:r>
            <a:r>
              <a:rPr lang="en-US" sz="2000" dirty="0" smtClean="0"/>
              <a:t>, </a:t>
            </a:r>
            <a:r>
              <a:rPr lang="en-US" sz="2000" dirty="0" err="1" smtClean="0"/>
              <a:t>dllhost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8068507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Viewing Threads</a:t>
            </a:r>
            <a:endParaRPr lang="en-US" dirty="0"/>
          </a:p>
        </p:txBody>
      </p:sp>
      <p:sp>
        <p:nvSpPr>
          <p:cNvPr id="379907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389436" y="933450"/>
            <a:ext cx="5354526" cy="3287054"/>
          </a:xfrm>
        </p:spPr>
        <p:txBody>
          <a:bodyPr/>
          <a:lstStyle/>
          <a:p>
            <a:r>
              <a:rPr lang="en-US" sz="2400" dirty="0" smtClean="0"/>
              <a:t>Task Manager doesn’t show thread details within a process</a:t>
            </a:r>
          </a:p>
          <a:p>
            <a:r>
              <a:rPr lang="en-US" sz="2400" dirty="0" smtClean="0"/>
              <a:t>Process Explorer does on “Threads” tab</a:t>
            </a:r>
          </a:p>
          <a:p>
            <a:r>
              <a:rPr lang="en-US" sz="2400" dirty="0" smtClean="0"/>
              <a:t>Displays thread details such as ID, CPU usage, start time, state, priority</a:t>
            </a:r>
          </a:p>
          <a:p>
            <a:r>
              <a:rPr lang="en-US" sz="2400" dirty="0" smtClean="0"/>
              <a:t>Start address is where the thread began running (not where it is now)</a:t>
            </a:r>
          </a:p>
          <a:p>
            <a:r>
              <a:rPr lang="en-US" sz="2400" dirty="0" smtClean="0"/>
              <a:t>Click Module to get details on module containing thread start address</a:t>
            </a:r>
            <a:endParaRPr lang="en-US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3962" y="1141607"/>
            <a:ext cx="2983285" cy="2597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416107"/>
      </p:ext>
    </p:extLst>
  </p:cSld>
  <p:clrMapOvr>
    <a:masterClrMapping/>
  </p:clrMapOvr>
  <p:transition advTm="123621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9436" y="171451"/>
            <a:ext cx="8363938" cy="1107996"/>
          </a:xfrm>
        </p:spPr>
        <p:txBody>
          <a:bodyPr/>
          <a:lstStyle/>
          <a:p>
            <a:r>
              <a:rPr lang="en-US" sz="4000" dirty="0" smtClean="0"/>
              <a:t>Thread Start Functions and Symbol Information</a:t>
            </a:r>
            <a:endParaRPr lang="en-US" sz="4000" dirty="0"/>
          </a:p>
        </p:txBody>
      </p:sp>
      <p:sp>
        <p:nvSpPr>
          <p:cNvPr id="380931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365372" y="1374607"/>
            <a:ext cx="8363938" cy="1532727"/>
          </a:xfrm>
        </p:spPr>
        <p:txBody>
          <a:bodyPr/>
          <a:lstStyle/>
          <a:p>
            <a:r>
              <a:rPr lang="en-US" dirty="0" smtClean="0"/>
              <a:t>Process Explorer can map the addresses within a module to the names of functions</a:t>
            </a:r>
          </a:p>
          <a:p>
            <a:pPr lvl="1"/>
            <a:r>
              <a:rPr lang="en-US" dirty="0" smtClean="0"/>
              <a:t>This can help identify which component within a process is responsible for CPU usage</a:t>
            </a:r>
          </a:p>
          <a:p>
            <a:r>
              <a:rPr lang="en-US" dirty="0" smtClean="0"/>
              <a:t>Configure Process Explorer’s symbol engine:</a:t>
            </a:r>
          </a:p>
          <a:p>
            <a:pPr lvl="1"/>
            <a:r>
              <a:rPr lang="en-US" dirty="0" smtClean="0"/>
              <a:t>Download the latest Debugging Tools for Windows from Microsoft (free)</a:t>
            </a:r>
          </a:p>
          <a:p>
            <a:pPr lvl="1"/>
            <a:r>
              <a:rPr lang="en-US" dirty="0" smtClean="0"/>
              <a:t>Use dbghelp.dll from the Debugging Tools</a:t>
            </a:r>
          </a:p>
          <a:p>
            <a:pPr lvl="1"/>
            <a:r>
              <a:rPr lang="en-US" dirty="0" smtClean="0"/>
              <a:t>Point at the Microsoft public symbol server (or internal symbol server if you have access)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954620"/>
      </p:ext>
    </p:extLst>
  </p:cSld>
  <p:clrMapOvr>
    <a:masterClrMapping/>
  </p:clrMapOvr>
  <p:transition advTm="13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Spiking ICQ Process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1929" y="1490596"/>
            <a:ext cx="8740142" cy="2551813"/>
          </a:xfrm>
        </p:spPr>
        <p:txBody>
          <a:bodyPr/>
          <a:lstStyle/>
          <a:p>
            <a:r>
              <a:rPr lang="en-US" dirty="0" smtClean="0"/>
              <a:t>Looked at threads tab</a:t>
            </a:r>
          </a:p>
          <a:p>
            <a:r>
              <a:rPr lang="en-US" dirty="0" smtClean="0"/>
              <a:t>Start address of spiking threads were generic: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2639857"/>
            <a:ext cx="5253005" cy="182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860080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Viewing Call Stacks</a:t>
            </a:r>
            <a:endParaRPr lang="en-US" dirty="0"/>
          </a:p>
        </p:txBody>
      </p:sp>
      <p:sp>
        <p:nvSpPr>
          <p:cNvPr id="384003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389436" y="1085850"/>
            <a:ext cx="5225617" cy="3514725"/>
          </a:xfrm>
        </p:spPr>
        <p:txBody>
          <a:bodyPr/>
          <a:lstStyle/>
          <a:p>
            <a:r>
              <a:rPr lang="en-US" dirty="0" smtClean="0"/>
              <a:t>Click Stack on the Threads tab to view a thread’s call stack</a:t>
            </a:r>
          </a:p>
          <a:p>
            <a:r>
              <a:rPr lang="en-US" dirty="0" smtClean="0"/>
              <a:t>Note that start address on Threads tab is different than first function shown in stack</a:t>
            </a:r>
          </a:p>
          <a:p>
            <a:pPr lvl="1"/>
            <a:r>
              <a:rPr lang="en-US" dirty="0" smtClean="0"/>
              <a:t>This is because all threads created by Windows programs start in a library function in Kernel32.dll which calls the programmed start address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636" y="415887"/>
            <a:ext cx="2757817" cy="239226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053" y="3044476"/>
            <a:ext cx="2932542" cy="18928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4006" name="Line 6"/>
          <p:cNvSpPr>
            <a:spLocks noChangeShapeType="1"/>
          </p:cNvSpPr>
          <p:nvPr/>
        </p:nvSpPr>
        <p:spPr bwMode="auto">
          <a:xfrm flipH="1">
            <a:off x="6828930" y="1898834"/>
            <a:ext cx="692407" cy="1106001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lIns="91436" tIns="45718" rIns="91436" bIns="45718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46146"/>
      </p:ext>
    </p:extLst>
  </p:cSld>
  <p:clrMapOvr>
    <a:masterClrMapping/>
  </p:clrMapOvr>
  <p:transition advTm="94808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1930" y="228019"/>
            <a:ext cx="8741880" cy="674749"/>
          </a:xfrm>
        </p:spPr>
        <p:txBody>
          <a:bodyPr/>
          <a:lstStyle/>
          <a:p>
            <a:r>
              <a:rPr lang="en-US" dirty="0"/>
              <a:t>The Case of the Spiking ICQ Process (</a:t>
            </a:r>
            <a:r>
              <a:rPr lang="en-US" dirty="0" err="1"/>
              <a:t>Cont</a:t>
            </a:r>
            <a:r>
              <a:rPr lang="en-US" dirty="0"/>
              <a:t>)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sz="quarter" idx="10"/>
          </p:nvPr>
        </p:nvSpPr>
        <p:spPr>
          <a:xfrm>
            <a:off x="201929" y="1414392"/>
            <a:ext cx="8740142" cy="1028319"/>
          </a:xfrm>
        </p:spPr>
        <p:txBody>
          <a:bodyPr/>
          <a:lstStyle/>
          <a:p>
            <a:r>
              <a:rPr lang="en-US" dirty="0"/>
              <a:t>Looked at thread stack and saw video DLL: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114" y="1928551"/>
            <a:ext cx="4924085" cy="2474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681" y="2874611"/>
            <a:ext cx="5051835" cy="548486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91581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Spiking ICQ Process (</a:t>
            </a:r>
            <a:r>
              <a:rPr lang="en-US" sz="3600" dirty="0" err="1" smtClean="0"/>
              <a:t>Cont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1613" y="892175"/>
            <a:ext cx="8740775" cy="4191917"/>
          </a:xfrm>
        </p:spPr>
        <p:txBody>
          <a:bodyPr/>
          <a:lstStyle/>
          <a:p>
            <a:r>
              <a:rPr lang="en-US" sz="2800" dirty="0" smtClean="0"/>
              <a:t>Opened DLL view and saw that each time issue occurred, four video DLLs were loaded: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Noted that DLLs were not loaded on program startup</a:t>
            </a:r>
          </a:p>
          <a:p>
            <a:r>
              <a:rPr lang="en-US" sz="2800" dirty="0" smtClean="0"/>
              <a:t>Opened Add/Remove programs, but saw no software from </a:t>
            </a:r>
            <a:r>
              <a:rPr lang="en-US" sz="2800" dirty="0" err="1" smtClean="0"/>
              <a:t>Viscom</a:t>
            </a:r>
            <a:endParaRPr lang="en-US" sz="28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9686" y="1796740"/>
            <a:ext cx="5553005" cy="1628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033623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Autoruns</a:t>
            </a:r>
            <a:endParaRPr lang="en-US" dirty="0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201929" y="822717"/>
            <a:ext cx="8740142" cy="1687385"/>
          </a:xfrm>
        </p:spPr>
        <p:txBody>
          <a:bodyPr/>
          <a:lstStyle/>
          <a:p>
            <a:r>
              <a:rPr lang="en-US" dirty="0" smtClean="0"/>
              <a:t>Shows every place in the system that can be configured to run something at boot &amp; logon</a:t>
            </a:r>
          </a:p>
          <a:p>
            <a:pPr lvl="1"/>
            <a:r>
              <a:rPr lang="en-US" dirty="0" smtClean="0"/>
              <a:t>Standard Run keys and Startup folders</a:t>
            </a:r>
          </a:p>
          <a:p>
            <a:pPr lvl="1"/>
            <a:r>
              <a:rPr lang="en-US" dirty="0" smtClean="0"/>
              <a:t>Shell, </a:t>
            </a:r>
            <a:r>
              <a:rPr lang="en-US" dirty="0" err="1" smtClean="0"/>
              <a:t>userinit</a:t>
            </a:r>
            <a:endParaRPr lang="en-US" dirty="0" smtClean="0"/>
          </a:p>
          <a:p>
            <a:pPr lvl="1"/>
            <a:r>
              <a:rPr lang="en-US" dirty="0" smtClean="0"/>
              <a:t>Services and drivers</a:t>
            </a:r>
          </a:p>
          <a:p>
            <a:pPr lvl="1"/>
            <a:r>
              <a:rPr lang="en-US" dirty="0" smtClean="0"/>
              <a:t>Tasks</a:t>
            </a:r>
          </a:p>
          <a:p>
            <a:pPr lvl="1"/>
            <a:r>
              <a:rPr lang="en-US" dirty="0" err="1" smtClean="0"/>
              <a:t>Winlogon</a:t>
            </a:r>
            <a:r>
              <a:rPr lang="en-US" dirty="0" smtClean="0"/>
              <a:t> </a:t>
            </a:r>
            <a:r>
              <a:rPr lang="en-US" dirty="0" err="1" smtClean="0"/>
              <a:t>notifica`tions</a:t>
            </a:r>
            <a:endParaRPr lang="en-US" dirty="0" smtClean="0"/>
          </a:p>
          <a:p>
            <a:pPr lvl="1"/>
            <a:r>
              <a:rPr lang="en-US" dirty="0" smtClean="0"/>
              <a:t>Explorer and IE </a:t>
            </a:r>
            <a:r>
              <a:rPr lang="en-US" dirty="0" err="1" smtClean="0"/>
              <a:t>addins</a:t>
            </a:r>
            <a:r>
              <a:rPr lang="en-US" dirty="0" smtClean="0"/>
              <a:t> (toolbars, Browser Helper Objects, …)</a:t>
            </a:r>
          </a:p>
          <a:p>
            <a:pPr lvl="1"/>
            <a:r>
              <a:rPr lang="en-US" dirty="0" smtClean="0"/>
              <a:t>More and ever growing…</a:t>
            </a:r>
          </a:p>
          <a:p>
            <a:r>
              <a:rPr lang="en-US" dirty="0" smtClean="0"/>
              <a:t>Each startup category has its own tab and all items display on the Everything tab</a:t>
            </a:r>
          </a:p>
          <a:p>
            <a:pPr lvl="1"/>
            <a:r>
              <a:rPr lang="en-US" dirty="0" smtClean="0"/>
              <a:t>Startup name, image description, company and path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579278"/>
      </p:ext>
    </p:extLst>
  </p:cSld>
  <p:clrMapOvr>
    <a:masterClrMapping/>
  </p:clrMapOvr>
  <p:transition advTm="1101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Identifying Malware Autostarts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201929" y="771559"/>
            <a:ext cx="8740142" cy="1687385"/>
          </a:xfrm>
        </p:spPr>
        <p:txBody>
          <a:bodyPr/>
          <a:lstStyle/>
          <a:p>
            <a:r>
              <a:rPr lang="en-US" dirty="0" smtClean="0"/>
              <a:t>Zoom-in on add-ons (including malware) by selecting these filter options:</a:t>
            </a:r>
          </a:p>
          <a:p>
            <a:pPr lvl="1"/>
            <a:r>
              <a:rPr lang="en-US" dirty="0" smtClean="0"/>
              <a:t>Verify Code Signatures</a:t>
            </a:r>
          </a:p>
          <a:p>
            <a:pPr lvl="1"/>
            <a:r>
              <a:rPr lang="en-US" dirty="0" smtClean="0"/>
              <a:t>Hide Microsoft Entries</a:t>
            </a:r>
          </a:p>
          <a:p>
            <a:r>
              <a:rPr lang="en-US" dirty="0" smtClean="0"/>
              <a:t>Select an item to see more in the lower window</a:t>
            </a:r>
          </a:p>
          <a:p>
            <a:pPr lvl="1"/>
            <a:r>
              <a:rPr lang="en-US" dirty="0" smtClean="0"/>
              <a:t>Online search unknown images</a:t>
            </a:r>
          </a:p>
          <a:p>
            <a:pPr lvl="1"/>
            <a:r>
              <a:rPr lang="en-US" dirty="0" smtClean="0"/>
              <a:t>Double-click on an item to look at where its configured in the Registry or file system</a:t>
            </a:r>
          </a:p>
          <a:p>
            <a:r>
              <a:rPr lang="en-US" dirty="0" smtClean="0"/>
              <a:t>Has other features: </a:t>
            </a:r>
          </a:p>
          <a:p>
            <a:pPr lvl="1"/>
            <a:r>
              <a:rPr lang="en-US" dirty="0" smtClean="0"/>
              <a:t>Can also show empty locations (informational only)</a:t>
            </a:r>
          </a:p>
          <a:p>
            <a:pPr lvl="1"/>
            <a:r>
              <a:rPr lang="en-US" dirty="0" smtClean="0"/>
              <a:t>Includes compare functionality</a:t>
            </a:r>
          </a:p>
          <a:p>
            <a:pPr lvl="1"/>
            <a:r>
              <a:rPr lang="en-US" dirty="0" smtClean="0"/>
              <a:t>Includes equivalent command-line version, Autorunsc.exe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415122"/>
      </p:ext>
    </p:extLst>
  </p:cSld>
  <p:clrMapOvr>
    <a:masterClrMapping/>
  </p:clrMapOvr>
  <p:transition advTm="123335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Spiking ICQ Process: Solved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mtClean="0"/>
              <a:t>Opened Autoruns and disabled all Viscom DLLs: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Problem solved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8938" y="1567800"/>
            <a:ext cx="5666123" cy="221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5424974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 dirty="0"/>
              <a:t>Case of the Unexplained…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81000" y="1059658"/>
            <a:ext cx="8382000" cy="2942689"/>
          </a:xfrm>
        </p:spPr>
        <p:txBody>
          <a:bodyPr/>
          <a:lstStyle/>
          <a:p>
            <a:r>
              <a:rPr lang="en-US" sz="2800" dirty="0"/>
              <a:t>This is the </a:t>
            </a:r>
            <a:r>
              <a:rPr lang="en-US" sz="2800" dirty="0" smtClean="0"/>
              <a:t>2013 </a:t>
            </a:r>
            <a:r>
              <a:rPr lang="en-US" sz="2800" dirty="0"/>
              <a:t>version of the “case of the unexplained” talk series</a:t>
            </a:r>
          </a:p>
          <a:p>
            <a:pPr lvl="1"/>
            <a:r>
              <a:rPr lang="en-US" sz="2400" dirty="0"/>
              <a:t>Previous versions covered different cases</a:t>
            </a:r>
          </a:p>
          <a:p>
            <a:pPr lvl="2"/>
            <a:r>
              <a:rPr lang="en-US" sz="2000" dirty="0"/>
              <a:t>Can view webcast on Sysinternals-&gt;Mark’s webcasts</a:t>
            </a:r>
          </a:p>
          <a:p>
            <a:r>
              <a:rPr lang="en-US" sz="2800" dirty="0"/>
              <a:t>Based on real case studies</a:t>
            </a:r>
          </a:p>
          <a:p>
            <a:pPr lvl="1"/>
            <a:r>
              <a:rPr lang="en-US" sz="2400" dirty="0"/>
              <a:t>Some of these have been written up on my blog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6151092"/>
      </p:ext>
    </p:extLst>
  </p:cSld>
  <p:clrMapOvr>
    <a:masterClrMapping/>
  </p:clrMapOvr>
  <p:transition advTm="92343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Company 15-Minute Logons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1685925"/>
          </a:xfrm>
        </p:spPr>
        <p:txBody>
          <a:bodyPr/>
          <a:lstStyle/>
          <a:p>
            <a:r>
              <a:rPr lang="en-US" smtClean="0"/>
              <a:t>Logons were taking 5-15 minutes across a company for one OS image</a:t>
            </a:r>
          </a:p>
          <a:p>
            <a:pPr lvl="1"/>
            <a:r>
              <a:rPr lang="en-US" smtClean="0"/>
              <a:t>The other OS image had normal logon time</a:t>
            </a:r>
          </a:p>
          <a:p>
            <a:pPr lvl="1"/>
            <a:r>
              <a:rPr lang="en-US" smtClean="0"/>
              <a:t>Execs started to complain</a:t>
            </a:r>
          </a:p>
          <a:p>
            <a:r>
              <a:rPr lang="en-US" smtClean="0"/>
              <a:t>Admins tried everything:</a:t>
            </a:r>
          </a:p>
          <a:p>
            <a:pPr lvl="1"/>
            <a:r>
              <a:rPr lang="en-US" smtClean="0"/>
              <a:t>Examined event viewer</a:t>
            </a:r>
          </a:p>
          <a:p>
            <a:pPr lvl="1"/>
            <a:r>
              <a:rPr lang="en-US" smtClean="0"/>
              <a:t>Captured Wireshark traces</a:t>
            </a:r>
          </a:p>
          <a:p>
            <a:pPr lvl="1"/>
            <a:r>
              <a:rPr lang="en-US" smtClean="0"/>
              <a:t>Checked for malware</a:t>
            </a:r>
          </a:p>
          <a:p>
            <a:r>
              <a:rPr lang="en-US" smtClean="0"/>
              <a:t>Finally, another admin that had seen “Case of the Unexplained” decided to help:</a:t>
            </a:r>
          </a:p>
          <a:p>
            <a:pPr lvl="1"/>
            <a:r>
              <a:rPr lang="en-US" smtClean="0"/>
              <a:t>Captured a Process Monitor boot trace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27205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Company 15-Minute Logons (</a:t>
            </a:r>
            <a:r>
              <a:rPr lang="en-US" sz="3600" dirty="0" err="1" smtClean="0"/>
              <a:t>Cont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3434" y="1334265"/>
            <a:ext cx="8740142" cy="3717941"/>
          </a:xfrm>
        </p:spPr>
        <p:txBody>
          <a:bodyPr/>
          <a:lstStyle/>
          <a:p>
            <a:r>
              <a:rPr lang="en-US" sz="2800" dirty="0" smtClean="0"/>
              <a:t>Looked through process tree and noticed </a:t>
            </a:r>
            <a:r>
              <a:rPr lang="en-US" sz="2800" dirty="0" err="1" smtClean="0"/>
              <a:t>Framepkg</a:t>
            </a:r>
            <a:r>
              <a:rPr lang="en-US" sz="2800" dirty="0" smtClean="0"/>
              <a:t> taking four minutes: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Command-line showed it was McAfee A/V reinstallation</a:t>
            </a:r>
            <a:endParaRPr lang="en-US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753" y="2209675"/>
            <a:ext cx="6318993" cy="1848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9223597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Company 15-Minute Logons: Solved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2801" y="1501231"/>
            <a:ext cx="8740775" cy="1685925"/>
          </a:xfrm>
        </p:spPr>
        <p:txBody>
          <a:bodyPr/>
          <a:lstStyle/>
          <a:p>
            <a:r>
              <a:rPr lang="en-US" dirty="0" smtClean="0"/>
              <a:t>Question was: why was script reinstalling A/V?</a:t>
            </a:r>
          </a:p>
          <a:p>
            <a:r>
              <a:rPr lang="en-US" dirty="0" smtClean="0"/>
              <a:t>Contacted server admins:</a:t>
            </a:r>
          </a:p>
          <a:p>
            <a:pPr lvl="1"/>
            <a:r>
              <a:rPr lang="en-US" dirty="0" smtClean="0"/>
              <a:t>They discovered that Active Directory OU for OS image had GPO</a:t>
            </a:r>
          </a:p>
          <a:p>
            <a:pPr lvl="1"/>
            <a:r>
              <a:rPr lang="en-US" dirty="0" smtClean="0"/>
              <a:t>GPO should have been removed from domain after Win7 rollout</a:t>
            </a:r>
          </a:p>
          <a:p>
            <a:r>
              <a:rPr lang="en-US" dirty="0" smtClean="0"/>
              <a:t>Removed GPO: problem solved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408508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-1" y="2308381"/>
            <a:ext cx="4233097" cy="434827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chemeClr val="bg2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/>
              <a:t>Application </a:t>
            </a:r>
            <a:r>
              <a:rPr lang="en-US" dirty="0" smtClean="0"/>
              <a:t>Crashes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3524420407"/>
      </p:ext>
    </p:extLst>
  </p:cSld>
  <p:clrMapOvr>
    <a:masterClrMapping/>
  </p:clrMapOvr>
  <p:transition advTm="5617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File in Use Error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1929" y="893051"/>
            <a:ext cx="8740142" cy="3895682"/>
          </a:xfrm>
        </p:spPr>
        <p:txBody>
          <a:bodyPr/>
          <a:lstStyle/>
          <a:p>
            <a:r>
              <a:rPr lang="en-US" dirty="0" smtClean="0"/>
              <a:t>Tried deleting PowerPoint deck I had been editing, but got an error: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No sign of PowerPoint running,</a:t>
            </a:r>
            <a:br>
              <a:rPr lang="en-US" dirty="0" smtClean="0"/>
            </a:br>
            <a:r>
              <a:rPr lang="en-US" dirty="0" smtClean="0"/>
              <a:t>not even in Task Manager’s applications tab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33" y="1894986"/>
            <a:ext cx="2734960" cy="189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768" y="1673447"/>
            <a:ext cx="3224322" cy="2113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360576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File in Use Error: Solved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1613" y="892175"/>
            <a:ext cx="8740775" cy="4076757"/>
          </a:xfrm>
        </p:spPr>
        <p:txBody>
          <a:bodyPr/>
          <a:lstStyle/>
          <a:p>
            <a:r>
              <a:rPr lang="en-US" dirty="0" smtClean="0"/>
              <a:t>Did a Handle Search in Process Explorer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Found hidden PowerPoint process: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Terminated process: problem solved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84" y="1449386"/>
            <a:ext cx="3057525" cy="928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989" y="2930553"/>
            <a:ext cx="4129088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66280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Mistaken Windows-to-Go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1613" y="892175"/>
            <a:ext cx="8740775" cy="3705975"/>
          </a:xfrm>
        </p:spPr>
        <p:txBody>
          <a:bodyPr/>
          <a:lstStyle/>
          <a:p>
            <a:r>
              <a:rPr lang="en-US" dirty="0" smtClean="0"/>
              <a:t>User tried to use the Windows 8 </a:t>
            </a:r>
            <a:r>
              <a:rPr lang="en-US" dirty="0" err="1" smtClean="0"/>
              <a:t>AppStore</a:t>
            </a:r>
            <a:r>
              <a:rPr lang="en-US" dirty="0" smtClean="0"/>
              <a:t>, but got an error message: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Had installed Windows on a Maxtor SATA 2 disk, but for some reason Windows thought it was a portable USB disk</a:t>
            </a:r>
            <a:endParaRPr lang="en-US" dirty="0"/>
          </a:p>
        </p:txBody>
      </p:sp>
      <p:pic>
        <p:nvPicPr>
          <p:cNvPr id="1026" name="Picture 1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254" y="1964131"/>
            <a:ext cx="3721894" cy="97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333149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Mistaken Windows-to-Go: Solved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1930" y="1262289"/>
            <a:ext cx="8740775" cy="3238155"/>
          </a:xfrm>
        </p:spPr>
        <p:txBody>
          <a:bodyPr/>
          <a:lstStyle/>
          <a:p>
            <a:r>
              <a:rPr lang="en-US" sz="2400" dirty="0" smtClean="0"/>
              <a:t>Captured a Process Monitor trace when trying to access the store and scanned the log</a:t>
            </a:r>
          </a:p>
          <a:p>
            <a:r>
              <a:rPr lang="en-US" sz="2400" dirty="0" smtClean="0"/>
              <a:t>Found this reference: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Deleted the </a:t>
            </a:r>
            <a:r>
              <a:rPr lang="en-US" sz="2400" dirty="0" err="1" smtClean="0"/>
              <a:t>PortableOperatingSystem</a:t>
            </a:r>
            <a:r>
              <a:rPr lang="en-US" sz="2400" dirty="0" smtClean="0"/>
              <a:t> value: problem solved</a:t>
            </a:r>
            <a:endParaRPr lang="en-US" sz="2400" dirty="0"/>
          </a:p>
        </p:txBody>
      </p:sp>
      <p:pic>
        <p:nvPicPr>
          <p:cNvPr id="2050" name="Picture 2" descr="image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765" y="2412392"/>
            <a:ext cx="7311234" cy="1473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0495186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Default Win8 RDP Lockscreen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144063" y="1354161"/>
            <a:ext cx="8740775" cy="1685925"/>
          </a:xfrm>
        </p:spPr>
        <p:txBody>
          <a:bodyPr/>
          <a:lstStyle/>
          <a:p>
            <a:r>
              <a:rPr lang="en-US" dirty="0" smtClean="0"/>
              <a:t>Set Windows 8 </a:t>
            </a:r>
            <a:r>
              <a:rPr lang="en-US" dirty="0" err="1" smtClean="0"/>
              <a:t>lockscreen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to custom background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 err="1" smtClean="0"/>
              <a:t>RDP’ing</a:t>
            </a:r>
            <a:r>
              <a:rPr lang="en-US" dirty="0" smtClean="0"/>
              <a:t> into the system, default </a:t>
            </a:r>
            <a:r>
              <a:rPr lang="en-US" dirty="0" err="1" smtClean="0"/>
              <a:t>lockscreen</a:t>
            </a:r>
            <a:r>
              <a:rPr lang="en-US" dirty="0" smtClean="0"/>
              <a:t> showed</a:t>
            </a:r>
          </a:p>
          <a:p>
            <a:pPr lvl="1"/>
            <a:r>
              <a:rPr lang="en-US" dirty="0" smtClean="0"/>
              <a:t>Needed to find out where default was coming from</a:t>
            </a:r>
          </a:p>
          <a:p>
            <a:pPr lvl="1"/>
            <a:r>
              <a:rPr lang="en-US" dirty="0" smtClean="0"/>
              <a:t>Captured a Process monitor trace of locking system and </a:t>
            </a:r>
            <a:r>
              <a:rPr lang="en-US" dirty="0" err="1" smtClean="0"/>
              <a:t>RDP’ing</a:t>
            </a:r>
            <a:r>
              <a:rPr lang="en-US" dirty="0" smtClean="0"/>
              <a:t> into system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185" y="1354161"/>
            <a:ext cx="3481055" cy="190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114566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Default Win8 RDP Lockscreen Background 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96" y="1283822"/>
            <a:ext cx="8740775" cy="1685925"/>
          </a:xfrm>
        </p:spPr>
        <p:txBody>
          <a:bodyPr/>
          <a:lstStyle/>
          <a:p>
            <a:r>
              <a:rPr lang="en-US" dirty="0" smtClean="0"/>
              <a:t>Set a filter to “Path Begins With .jpg”: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410" y="1851495"/>
            <a:ext cx="6378572" cy="10714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608" y="3516713"/>
            <a:ext cx="5840175" cy="7892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20138" y="4391227"/>
            <a:ext cx="7585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</a:rPr>
              <a:t>RDP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73650" y="2965789"/>
            <a:ext cx="805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</a:rPr>
              <a:t>Lock</a:t>
            </a:r>
          </a:p>
        </p:txBody>
      </p:sp>
    </p:spTree>
    <p:extLst>
      <p:ext uri="{BB962C8B-B14F-4D97-AF65-F5344CB8AC3E}">
        <p14:creationId xmlns:p14="http://schemas.microsoft.com/office/powerpoint/2010/main" val="388367353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/>
              <a:t>Troubleshooting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389436" y="1085851"/>
            <a:ext cx="8363938" cy="3280898"/>
          </a:xfrm>
        </p:spPr>
        <p:txBody>
          <a:bodyPr/>
          <a:lstStyle/>
          <a:p>
            <a:r>
              <a:rPr lang="en-US" sz="2800"/>
              <a:t>Most applications do a poor job of reporting unexpected errors</a:t>
            </a:r>
          </a:p>
          <a:p>
            <a:pPr lvl="1"/>
            <a:r>
              <a:rPr lang="en-US" sz="2400" dirty="0"/>
              <a:t>Locked, missing or corrupt files</a:t>
            </a:r>
          </a:p>
          <a:p>
            <a:pPr lvl="1"/>
            <a:r>
              <a:rPr lang="en-US" sz="2400" dirty="0"/>
              <a:t>Missing or corrupt registry data</a:t>
            </a:r>
          </a:p>
          <a:p>
            <a:pPr lvl="1"/>
            <a:r>
              <a:rPr lang="en-US" sz="2400" dirty="0"/>
              <a:t>Permissions problems</a:t>
            </a:r>
          </a:p>
          <a:p>
            <a:r>
              <a:rPr lang="en-US" sz="2800" dirty="0"/>
              <a:t>Errors manifest in several different ways</a:t>
            </a:r>
          </a:p>
          <a:p>
            <a:pPr lvl="1"/>
            <a:r>
              <a:rPr lang="en-US" sz="2400" dirty="0"/>
              <a:t>Misleading error messages</a:t>
            </a:r>
          </a:p>
          <a:p>
            <a:pPr lvl="1"/>
            <a:r>
              <a:rPr lang="en-US" sz="2400" dirty="0"/>
              <a:t>Crashes or hangs</a:t>
            </a:r>
          </a:p>
        </p:txBody>
      </p:sp>
    </p:spTree>
    <p:extLst>
      <p:ext uri="{BB962C8B-B14F-4D97-AF65-F5344CB8AC3E}">
        <p14:creationId xmlns:p14="http://schemas.microsoft.com/office/powerpoint/2010/main" val="431648069"/>
      </p:ext>
    </p:extLst>
  </p:cSld>
  <p:clrMapOvr>
    <a:masterClrMapping/>
  </p:clrMapOvr>
  <p:transition advTm="95335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Default Win8 RDP </a:t>
            </a:r>
            <a:r>
              <a:rPr lang="en-US" sz="3600" dirty="0" err="1" smtClean="0"/>
              <a:t>Lockscreen</a:t>
            </a:r>
            <a:r>
              <a:rPr lang="en-US" sz="3600" dirty="0" smtClean="0"/>
              <a:t> Background: Solved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2801" y="1226272"/>
            <a:ext cx="8740775" cy="3767185"/>
          </a:xfrm>
        </p:spPr>
        <p:txBody>
          <a:bodyPr/>
          <a:lstStyle/>
          <a:p>
            <a:r>
              <a:rPr lang="en-US" sz="2400" dirty="0" smtClean="0"/>
              <a:t>Had to replace system version of </a:t>
            </a:r>
            <a:r>
              <a:rPr lang="en-US" sz="2400" dirty="0" err="1" smtClean="0"/>
              <a:t>lockscreen</a:t>
            </a:r>
            <a:r>
              <a:rPr lang="en-US" sz="2400" dirty="0" smtClean="0"/>
              <a:t> background</a:t>
            </a:r>
          </a:p>
          <a:p>
            <a:r>
              <a:rPr lang="en-US" sz="2400" dirty="0" smtClean="0"/>
              <a:t>Launched command prompt as system using </a:t>
            </a:r>
            <a:r>
              <a:rPr lang="en-US" sz="2400" dirty="0" err="1" smtClean="0"/>
              <a:t>PsExec</a:t>
            </a:r>
            <a:r>
              <a:rPr lang="en-US" sz="2400" dirty="0" smtClean="0"/>
              <a:t>: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Copied background over RDP </a:t>
            </a:r>
            <a:r>
              <a:rPr lang="en-US" sz="2400" dirty="0" err="1" smtClean="0"/>
              <a:t>lockscreen</a:t>
            </a:r>
            <a:r>
              <a:rPr lang="en-US" sz="2400" dirty="0" smtClean="0"/>
              <a:t> file: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Problem solved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5493" y="2064295"/>
            <a:ext cx="3614286" cy="11428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852" y="3730890"/>
            <a:ext cx="4621429" cy="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25078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2756526"/>
            <a:ext cx="4233097" cy="434827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chemeClr val="bg2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/>
              <a:t>Application Crashes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3921656436"/>
      </p:ext>
    </p:extLst>
  </p:cSld>
  <p:clrMapOvr>
    <a:masterClrMapping/>
  </p:clrMapOvr>
  <p:transition advTm="5617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119" y="1174602"/>
            <a:ext cx="4057143" cy="31523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Crashing IE Favorites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5610597" cy="3479479"/>
          </a:xfrm>
        </p:spPr>
        <p:txBody>
          <a:bodyPr/>
          <a:lstStyle/>
          <a:p>
            <a:r>
              <a:rPr lang="en-US" dirty="0" smtClean="0"/>
              <a:t>IE was crashing every time Favorites was clicked</a:t>
            </a:r>
          </a:p>
          <a:p>
            <a:r>
              <a:rPr lang="en-US" dirty="0"/>
              <a:t>Ran IE8 without Add-ons</a:t>
            </a:r>
          </a:p>
          <a:p>
            <a:pPr lvl="1"/>
            <a:r>
              <a:rPr lang="en-US" dirty="0"/>
              <a:t>Still Crashed</a:t>
            </a:r>
          </a:p>
          <a:p>
            <a:r>
              <a:rPr lang="en-US" dirty="0"/>
              <a:t>Upgraded to IE9</a:t>
            </a:r>
          </a:p>
          <a:p>
            <a:pPr lvl="1"/>
            <a:r>
              <a:rPr lang="en-US" dirty="0"/>
              <a:t>Still Crashed</a:t>
            </a:r>
          </a:p>
          <a:p>
            <a:r>
              <a:rPr lang="en-US" dirty="0"/>
              <a:t>Ran IE9 without Add-ons</a:t>
            </a:r>
          </a:p>
          <a:p>
            <a:pPr lvl="1"/>
            <a:r>
              <a:rPr lang="en-US" dirty="0"/>
              <a:t>Still </a:t>
            </a:r>
            <a:r>
              <a:rPr lang="en-US" dirty="0" smtClean="0"/>
              <a:t>Crashed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643" y="2164051"/>
            <a:ext cx="2618185" cy="126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95629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Crashing IE Favorites (</a:t>
            </a:r>
            <a:r>
              <a:rPr lang="en-US" sz="3600" dirty="0" err="1"/>
              <a:t>C</a:t>
            </a:r>
            <a:r>
              <a:rPr lang="en-US" sz="3600" dirty="0" err="1" smtClean="0"/>
              <a:t>ont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591957"/>
          </a:xfrm>
        </p:spPr>
        <p:txBody>
          <a:bodyPr/>
          <a:lstStyle/>
          <a:p>
            <a:r>
              <a:rPr lang="en-US" dirty="0" smtClean="0"/>
              <a:t>Used Process Explorer to get the PID of iexplore.exe: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462" y="1890526"/>
            <a:ext cx="7559928" cy="195890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 bwMode="auto">
          <a:xfrm>
            <a:off x="933583" y="3382641"/>
            <a:ext cx="7276834" cy="351692"/>
          </a:xfrm>
          <a:prstGeom prst="rect">
            <a:avLst/>
          </a:prstGeom>
          <a:noFill/>
          <a:ln w="38100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8862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Crashing IE Favorites (</a:t>
            </a:r>
            <a:r>
              <a:rPr lang="en-US" sz="3600" dirty="0" err="1" smtClean="0"/>
              <a:t>Cont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1685925"/>
          </a:xfrm>
        </p:spPr>
        <p:txBody>
          <a:bodyPr/>
          <a:lstStyle/>
          <a:p>
            <a:r>
              <a:rPr lang="en-US" smtClean="0"/>
              <a:t>Used ProcDump to capture a unhandled </a:t>
            </a:r>
            <a:br>
              <a:rPr lang="en-US" smtClean="0"/>
            </a:br>
            <a:r>
              <a:rPr lang="en-US" smtClean="0"/>
              <a:t>exception (-e) mini dump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731" y="1933457"/>
            <a:ext cx="4509131" cy="299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21933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Crashing IE Favorites (</a:t>
            </a:r>
            <a:r>
              <a:rPr lang="en-US" sz="3600" dirty="0" err="1" smtClean="0"/>
              <a:t>Cont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1685925"/>
          </a:xfrm>
        </p:spPr>
        <p:txBody>
          <a:bodyPr/>
          <a:lstStyle/>
          <a:p>
            <a:r>
              <a:rPr lang="en-US" smtClean="0"/>
              <a:t>Changed to the Exception Context Record (.ecxr) and looked at the stack (k) – looked like it was sorting</a:t>
            </a:r>
          </a:p>
          <a:p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920" y="1876813"/>
            <a:ext cx="4307543" cy="32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93511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Crashing IE Favorites (</a:t>
            </a:r>
            <a:r>
              <a:rPr lang="en-US" sz="3600" dirty="0" err="1" smtClean="0"/>
              <a:t>Cont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3877665"/>
          </a:xfrm>
        </p:spPr>
        <p:txBody>
          <a:bodyPr/>
          <a:lstStyle/>
          <a:p>
            <a:r>
              <a:rPr lang="en-US" dirty="0" smtClean="0"/>
              <a:t>Suspected one favorite that had bullets: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Moved all of the Favorites to another folder</a:t>
            </a:r>
          </a:p>
          <a:p>
            <a:pPr lvl="1"/>
            <a:r>
              <a:rPr lang="en-US" dirty="0" smtClean="0"/>
              <a:t>Still Crashed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122" y="1400053"/>
            <a:ext cx="5604523" cy="2489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9561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Crashing IE Favorites (</a:t>
            </a:r>
            <a:r>
              <a:rPr lang="en-US" sz="3600" dirty="0" err="1" smtClean="0"/>
              <a:t>Cont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1497076"/>
          </a:xfrm>
        </p:spPr>
        <p:txBody>
          <a:bodyPr/>
          <a:lstStyle/>
          <a:p>
            <a:r>
              <a:rPr lang="en-US" dirty="0" smtClean="0"/>
              <a:t>Captured  a Process Monitor trace</a:t>
            </a:r>
          </a:p>
          <a:p>
            <a:r>
              <a:rPr lang="en-US" dirty="0" smtClean="0"/>
              <a:t>Set a filter for IE, ‘Action’ is SUCCESS and ‘Path’ contains ‘Favorites’, and Registry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901" y="2581675"/>
            <a:ext cx="3292869" cy="2094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18711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Crashing IE Favorites (cont.)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3099310"/>
          </a:xfrm>
        </p:spPr>
        <p:txBody>
          <a:bodyPr/>
          <a:lstStyle/>
          <a:p>
            <a:r>
              <a:rPr lang="en-US" dirty="0" smtClean="0"/>
              <a:t>Saw Order REG_BINARY value read from HKCU\Software\Microsoft\Windows\</a:t>
            </a:r>
            <a:r>
              <a:rPr lang="en-US" dirty="0" err="1" smtClean="0"/>
              <a:t>CurrentVersion</a:t>
            </a:r>
            <a:r>
              <a:rPr lang="en-US" dirty="0" smtClean="0"/>
              <a:t>\Explorer\</a:t>
            </a:r>
            <a:r>
              <a:rPr lang="en-US" dirty="0" err="1" smtClean="0"/>
              <a:t>MenuOrder</a:t>
            </a:r>
            <a:r>
              <a:rPr lang="en-US" dirty="0" smtClean="0"/>
              <a:t>\Favorites: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88" y="2539334"/>
            <a:ext cx="8268755" cy="1738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61670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Crashing IE Favorites: Solved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3678571"/>
          </a:xfrm>
        </p:spPr>
        <p:txBody>
          <a:bodyPr/>
          <a:lstStyle/>
          <a:p>
            <a:r>
              <a:rPr lang="en-US" dirty="0" smtClean="0"/>
              <a:t>Used “Jump to” context menu to open </a:t>
            </a:r>
            <a:r>
              <a:rPr lang="en-US" dirty="0" err="1" smtClean="0"/>
              <a:t>Regedit</a:t>
            </a:r>
            <a:endParaRPr lang="en-US" dirty="0" smtClean="0"/>
          </a:p>
          <a:p>
            <a:r>
              <a:rPr lang="en-US" dirty="0" smtClean="0"/>
              <a:t>Renamed ‘Order’ value to ‘</a:t>
            </a:r>
            <a:r>
              <a:rPr lang="en-US" dirty="0" err="1" smtClean="0"/>
              <a:t>xOrder</a:t>
            </a:r>
            <a:r>
              <a:rPr lang="en-US" dirty="0" smtClean="0"/>
              <a:t>’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Restarted IE: problem solved</a:t>
            </a:r>
          </a:p>
          <a:p>
            <a:pPr lvl="1"/>
            <a:r>
              <a:rPr lang="en-US" dirty="0" smtClean="0"/>
              <a:t>Moved the favorites back</a:t>
            </a:r>
          </a:p>
          <a:p>
            <a:pPr lvl="1"/>
            <a:r>
              <a:rPr lang="en-US" dirty="0" smtClean="0"/>
              <a:t>Looked at </a:t>
            </a:r>
            <a:r>
              <a:rPr lang="en-US" dirty="0" err="1" smtClean="0"/>
              <a:t>RegEdit</a:t>
            </a:r>
            <a:r>
              <a:rPr lang="en-US" dirty="0" smtClean="0"/>
              <a:t>, new ‘Order’ value made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331" y="2066763"/>
            <a:ext cx="6402461" cy="130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14708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/>
              <a:t>Purpose of Talk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89436" y="1085850"/>
            <a:ext cx="8363938" cy="2991588"/>
          </a:xfrm>
        </p:spPr>
        <p:txBody>
          <a:bodyPr/>
          <a:lstStyle/>
          <a:p>
            <a:r>
              <a:rPr lang="en-US" sz="2800" dirty="0"/>
              <a:t>Show you how to solve these classes of problems by peering beneath the surface</a:t>
            </a:r>
          </a:p>
          <a:p>
            <a:pPr lvl="1"/>
            <a:r>
              <a:rPr lang="en-US" sz="2400" dirty="0"/>
              <a:t>Interpreting process, file and registry activity</a:t>
            </a:r>
          </a:p>
          <a:p>
            <a:pPr lvl="1"/>
            <a:r>
              <a:rPr lang="en-US" sz="2400" dirty="0"/>
              <a:t>Interpreting call stacks</a:t>
            </a:r>
          </a:p>
          <a:p>
            <a:r>
              <a:rPr lang="en-US" sz="2800" dirty="0"/>
              <a:t>You’ll learn tools and techniques to help you solve seemingly unsolvable problems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5446186"/>
      </p:ext>
    </p:extLst>
  </p:cSld>
  <p:clrMapOvr>
    <a:masterClrMapping/>
  </p:clrMapOvr>
  <p:transition advTm="98640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3180453"/>
            <a:ext cx="4233097" cy="434827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chemeClr val="bg2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Application Hangs</a:t>
            </a:r>
          </a:p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3524420407"/>
      </p:ext>
    </p:extLst>
  </p:cSld>
  <p:clrMapOvr>
    <a:masterClrMapping/>
  </p:clrMapOvr>
  <p:transition advTm="5617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Blue Screen Crashes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89436" y="1085849"/>
            <a:ext cx="8363938" cy="3868751"/>
          </a:xfrm>
        </p:spPr>
        <p:txBody>
          <a:bodyPr/>
          <a:lstStyle/>
          <a:p>
            <a:r>
              <a:rPr lang="en-US" sz="2400" dirty="0" smtClean="0"/>
              <a:t>Windows has various components that run in Kernel Mode, the highest privilege mode of the OS</a:t>
            </a:r>
          </a:p>
          <a:p>
            <a:pPr lvl="1"/>
            <a:r>
              <a:rPr lang="en-US" sz="1400" dirty="0" smtClean="0"/>
              <a:t>OS components: Ntoskrnl.exe, Hal.dll</a:t>
            </a:r>
          </a:p>
          <a:p>
            <a:pPr lvl="1"/>
            <a:r>
              <a:rPr lang="en-US" sz="1400" dirty="0" smtClean="0"/>
              <a:t>Drivers: Ntfs.sys, Tcpip.sys, device drivers</a:t>
            </a:r>
          </a:p>
          <a:p>
            <a:r>
              <a:rPr lang="en-US" sz="2400" dirty="0" smtClean="0"/>
              <a:t>Kernel-mode components are privileged extensions to the OS have to adhere to various rules</a:t>
            </a:r>
          </a:p>
          <a:p>
            <a:pPr lvl="1"/>
            <a:r>
              <a:rPr lang="en-US" sz="1400" dirty="0" smtClean="0"/>
              <a:t>Not accessing invalid memory</a:t>
            </a:r>
          </a:p>
          <a:p>
            <a:pPr lvl="1"/>
            <a:r>
              <a:rPr lang="en-US" sz="1400" dirty="0" smtClean="0"/>
              <a:t>Accessing memory at the right “Interrupt Request Level”</a:t>
            </a:r>
          </a:p>
          <a:p>
            <a:pPr lvl="1"/>
            <a:r>
              <a:rPr lang="en-US" sz="1400" dirty="0" smtClean="0"/>
              <a:t>Not causing resource deadlocks</a:t>
            </a:r>
          </a:p>
          <a:p>
            <a:r>
              <a:rPr lang="en-US" sz="2400" dirty="0" smtClean="0"/>
              <a:t>When a kernel-mode component performs an illegal operation, Windows crashes (blue screens)</a:t>
            </a:r>
          </a:p>
          <a:p>
            <a:pPr lvl="1"/>
            <a:r>
              <a:rPr lang="en-US" sz="1400" dirty="0" smtClean="0"/>
              <a:t>Crashing helps preserve the integrity of user data</a:t>
            </a:r>
          </a:p>
          <a:p>
            <a:pPr lvl="1"/>
            <a:r>
              <a:rPr lang="en-US" sz="1400" dirty="0" smtClean="0"/>
              <a:t>A resource deadlock can hang the system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68642583"/>
      </p:ext>
    </p:extLst>
  </p:cSld>
  <p:clrMapOvr>
    <a:masterClrMapping/>
  </p:clrMapOvr>
  <p:transition advTm="98835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Online Crash Analysis</a:t>
            </a: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389436" y="902970"/>
            <a:ext cx="8363938" cy="2423740"/>
          </a:xfrm>
        </p:spPr>
        <p:txBody>
          <a:bodyPr/>
          <a:lstStyle/>
          <a:p>
            <a:r>
              <a:rPr lang="en-US" sz="2800" dirty="0" smtClean="0"/>
              <a:t>When you reboot after a crash, Windows offers to upload it to Microsoft Online Crash Analysis (OCA)</a:t>
            </a:r>
          </a:p>
          <a:p>
            <a:pPr lvl="1"/>
            <a:r>
              <a:rPr lang="en-US" sz="2000" dirty="0" smtClean="0"/>
              <a:t>Automated server generates a thumbprint of the crash and uses it as a key in a database</a:t>
            </a:r>
          </a:p>
          <a:p>
            <a:pPr lvl="1"/>
            <a:r>
              <a:rPr lang="en-US" sz="2000" dirty="0" smtClean="0"/>
              <a:t>If the database has an entry, the user is told the cause and directed at a fix</a:t>
            </a:r>
          </a:p>
          <a:p>
            <a:pPr lvl="1"/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703" y="2781551"/>
            <a:ext cx="3437522" cy="1933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672841"/>
      </p:ext>
    </p:extLst>
  </p:cSld>
  <p:clrMapOvr>
    <a:masterClrMapping/>
  </p:clrMapOvr>
  <p:transition advTm="30332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Basic Crash Dump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89436" y="959517"/>
            <a:ext cx="8363938" cy="4042645"/>
          </a:xfrm>
        </p:spPr>
        <p:txBody>
          <a:bodyPr/>
          <a:lstStyle/>
          <a:p>
            <a:r>
              <a:rPr lang="en-US" sz="2800" dirty="0" smtClean="0"/>
              <a:t>Many times OCA doesn’t know the cause: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pPr lvl="1"/>
            <a:endParaRPr lang="en-US" sz="2000" dirty="0" smtClean="0"/>
          </a:p>
          <a:p>
            <a:endParaRPr lang="en-US" sz="2800" dirty="0" smtClean="0"/>
          </a:p>
          <a:p>
            <a:r>
              <a:rPr lang="en-US" sz="2800" dirty="0" smtClean="0"/>
              <a:t>Basic crash dump analysis is easy and it might tell you the cause</a:t>
            </a:r>
          </a:p>
          <a:p>
            <a:pPr lvl="1"/>
            <a:r>
              <a:rPr lang="en-US" sz="2000" dirty="0" smtClean="0"/>
              <a:t>Requires </a:t>
            </a:r>
            <a:r>
              <a:rPr lang="en-US" sz="2000" dirty="0" err="1" smtClean="0"/>
              <a:t>Windbg</a:t>
            </a:r>
            <a:r>
              <a:rPr lang="en-US" sz="2000" dirty="0" smtClean="0"/>
              <a:t> and symbol configuration</a:t>
            </a:r>
          </a:p>
          <a:p>
            <a:pPr lvl="1"/>
            <a:r>
              <a:rPr lang="en-US" sz="2000" dirty="0" smtClean="0"/>
              <a:t>Dump files are in either:</a:t>
            </a:r>
          </a:p>
          <a:p>
            <a:pPr lvl="2"/>
            <a:r>
              <a:rPr lang="en-US" sz="1600" dirty="0" smtClean="0"/>
              <a:t>\Windows\</a:t>
            </a:r>
            <a:r>
              <a:rPr lang="en-US" sz="1600" dirty="0" err="1" smtClean="0"/>
              <a:t>Memory.dmp</a:t>
            </a:r>
            <a:r>
              <a:rPr lang="en-US" sz="1600" dirty="0" smtClean="0"/>
              <a:t>: Vista+ and servers</a:t>
            </a:r>
          </a:p>
          <a:p>
            <a:pPr lvl="2"/>
            <a:r>
              <a:rPr lang="en-US" sz="1600" dirty="0" smtClean="0"/>
              <a:t>\Windows\</a:t>
            </a:r>
            <a:r>
              <a:rPr lang="en-US" sz="1600" dirty="0" err="1" smtClean="0"/>
              <a:t>Minidump</a:t>
            </a:r>
            <a:r>
              <a:rPr lang="en-US" sz="1600" dirty="0" smtClean="0"/>
              <a:t>: Windows 2000 Pro, Windows XP, Vista+	</a:t>
            </a:r>
            <a:endParaRPr lang="en-US" sz="1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5810" y="1583495"/>
            <a:ext cx="58674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16108778"/>
      </p:ext>
    </p:extLst>
  </p:cSld>
  <p:clrMapOvr>
    <a:masterClrMapping/>
  </p:clrMapOvr>
  <p:transition advTm="84910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Windows 8 IE BSODs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Users complained that Windows 8 would crash when running IE </a:t>
            </a:r>
          </a:p>
          <a:p>
            <a:r>
              <a:rPr lang="en-US" dirty="0" smtClean="0"/>
              <a:t>Administrator analyzed dump file: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3074" name="Picture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8622" y="2427288"/>
            <a:ext cx="3181687" cy="2292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2747916"/>
      </p:ext>
    </p:extLst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The Case of the Windows 8 IE BSODs: Solved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01929" y="893051"/>
            <a:ext cx="8740142" cy="3986219"/>
          </a:xfrm>
        </p:spPr>
        <p:txBody>
          <a:bodyPr/>
          <a:lstStyle/>
          <a:p>
            <a:r>
              <a:rPr lang="en-US" dirty="0" smtClean="0"/>
              <a:t>Did a web search and found that </a:t>
            </a:r>
            <a:r>
              <a:rPr lang="en-US" dirty="0" err="1" smtClean="0"/>
              <a:t>Avast</a:t>
            </a:r>
            <a:r>
              <a:rPr lang="en-US" dirty="0" smtClean="0"/>
              <a:t> had just posted an update: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Applied update: problem solved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053" y="1790433"/>
            <a:ext cx="3513435" cy="2559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6974697"/>
      </p:ext>
    </p:extLst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 dirty="0"/>
              <a:t>Summary and More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70114" y="868135"/>
            <a:ext cx="8382000" cy="3807196"/>
          </a:xfrm>
        </p:spPr>
        <p:txBody>
          <a:bodyPr/>
          <a:lstStyle/>
          <a:p>
            <a:r>
              <a:rPr lang="en-US" sz="2400" dirty="0"/>
              <a:t>A few basic tools and techniques can solve seemingly impossible problems</a:t>
            </a:r>
          </a:p>
          <a:p>
            <a:pPr lvl="1"/>
            <a:r>
              <a:rPr lang="en-US" sz="2000" dirty="0"/>
              <a:t>I learn by always trying to determine the root cause</a:t>
            </a:r>
          </a:p>
          <a:p>
            <a:r>
              <a:rPr lang="en-US" sz="2400" dirty="0"/>
              <a:t>Resources:</a:t>
            </a:r>
          </a:p>
          <a:p>
            <a:pPr lvl="1"/>
            <a:r>
              <a:rPr lang="en-US" sz="1800" dirty="0"/>
              <a:t>Sysinternals Administrator’s Reference</a:t>
            </a:r>
          </a:p>
          <a:p>
            <a:pPr lvl="1"/>
            <a:r>
              <a:rPr lang="en-US" sz="2000" dirty="0"/>
              <a:t>Webcasts of two previous “Case of the Unexplained “ talked</a:t>
            </a:r>
          </a:p>
          <a:p>
            <a:pPr lvl="2"/>
            <a:r>
              <a:rPr lang="en-US" sz="2000" dirty="0" err="1"/>
              <a:t>Sysinternals</a:t>
            </a:r>
            <a:r>
              <a:rPr lang="en-US" sz="2000" dirty="0"/>
              <a:t>-&gt;Mark’s Webcasts</a:t>
            </a:r>
          </a:p>
          <a:p>
            <a:pPr lvl="1"/>
            <a:r>
              <a:rPr lang="en-US" sz="2000" dirty="0"/>
              <a:t>My blog</a:t>
            </a:r>
          </a:p>
          <a:p>
            <a:pPr lvl="1"/>
            <a:r>
              <a:rPr lang="en-US" sz="2000" dirty="0"/>
              <a:t>Windows Internals: understand the way the OS works</a:t>
            </a:r>
          </a:p>
          <a:p>
            <a:r>
              <a:rPr lang="en-US" sz="2400" dirty="0"/>
              <a:t>If you’ve solved one, send me a description, screenshots and log files!</a:t>
            </a:r>
          </a:p>
        </p:txBody>
      </p:sp>
    </p:spTree>
    <p:extLst>
      <p:ext uri="{BB962C8B-B14F-4D97-AF65-F5344CB8AC3E}">
        <p14:creationId xmlns:p14="http://schemas.microsoft.com/office/powerpoint/2010/main" val="1429405523"/>
      </p:ext>
    </p:extLst>
  </p:cSld>
  <p:clrMapOvr>
    <a:masterClrMapping/>
  </p:clrMapOvr>
  <p:transition advTm="117964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8 </a:t>
            </a:r>
            <a:r>
              <a:rPr lang="en-US" dirty="0" err="1" smtClean="0"/>
              <a:t>Bluescreens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659" y="1462953"/>
            <a:ext cx="6167924" cy="3140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74861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 dirty="0"/>
              <a:t>Tools We’ll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89436" y="819150"/>
            <a:ext cx="8363938" cy="3733330"/>
          </a:xfrm>
        </p:spPr>
        <p:txBody>
          <a:bodyPr/>
          <a:lstStyle/>
          <a:p>
            <a:r>
              <a:rPr lang="en-US" sz="1800" dirty="0"/>
              <a:t>Sysinternals: </a:t>
            </a:r>
            <a:r>
              <a:rPr lang="en-US" sz="1800" dirty="0">
                <a:hlinkClick r:id="rId2"/>
              </a:rPr>
              <a:t>www.microsoft.com/technet/sysinternals</a:t>
            </a:r>
            <a:r>
              <a:rPr lang="en-US" sz="1800" dirty="0"/>
              <a:t>  (</a:t>
            </a:r>
            <a:r>
              <a:rPr lang="en-US" sz="1800" dirty="0">
                <a:hlinkClick r:id="rId3" action="ppaction://hlinkfile"/>
              </a:rPr>
              <a:t>\\</a:t>
            </a:r>
            <a:r>
              <a:rPr lang="en-US" sz="1800" dirty="0" err="1">
                <a:hlinkClick r:id="rId3" action="ppaction://hlinkfile"/>
              </a:rPr>
              <a:t>redmond</a:t>
            </a:r>
            <a:r>
              <a:rPr lang="en-US" sz="1800" dirty="0">
                <a:hlinkClick r:id="rId3" action="ppaction://hlinkfile"/>
              </a:rPr>
              <a:t>\files\SYSINTERNALS\LBI\Latest</a:t>
            </a:r>
            <a:r>
              <a:rPr lang="en-US" sz="1800" dirty="0"/>
              <a:t>) </a:t>
            </a:r>
          </a:p>
          <a:p>
            <a:pPr lvl="1"/>
            <a:r>
              <a:rPr lang="en-US" sz="1600" dirty="0"/>
              <a:t>Process Explorer – process/thread viewer</a:t>
            </a:r>
          </a:p>
          <a:p>
            <a:pPr lvl="1"/>
            <a:r>
              <a:rPr lang="en-US" sz="1600" dirty="0"/>
              <a:t>Process Monitor – file/registry/process/thread </a:t>
            </a:r>
            <a:r>
              <a:rPr lang="en-US" sz="1600" dirty="0" smtClean="0"/>
              <a:t>tracing</a:t>
            </a:r>
          </a:p>
          <a:p>
            <a:pPr lvl="1"/>
            <a:r>
              <a:rPr lang="en-US" sz="1600" dirty="0" err="1" smtClean="0"/>
              <a:t>Procdump</a:t>
            </a:r>
            <a:r>
              <a:rPr lang="en-US" sz="1600" dirty="0" smtClean="0"/>
              <a:t> – process memory dumper</a:t>
            </a:r>
            <a:endParaRPr lang="en-US" sz="1600" dirty="0"/>
          </a:p>
          <a:p>
            <a:pPr lvl="1"/>
            <a:r>
              <a:rPr lang="en-US" sz="1600" dirty="0" err="1"/>
              <a:t>Autoruns</a:t>
            </a:r>
            <a:r>
              <a:rPr lang="en-US" sz="1600" dirty="0"/>
              <a:t> – displays all </a:t>
            </a:r>
            <a:r>
              <a:rPr lang="en-US" sz="1600" dirty="0" err="1"/>
              <a:t>autostart</a:t>
            </a:r>
            <a:r>
              <a:rPr lang="en-US" sz="1600" dirty="0"/>
              <a:t> locations</a:t>
            </a:r>
          </a:p>
          <a:p>
            <a:pPr lvl="1"/>
            <a:r>
              <a:rPr lang="en-US" sz="1600" dirty="0" err="1"/>
              <a:t>SigCheck</a:t>
            </a:r>
            <a:r>
              <a:rPr lang="en-US" sz="1600" dirty="0"/>
              <a:t> – shows file version information </a:t>
            </a:r>
          </a:p>
          <a:p>
            <a:pPr lvl="1"/>
            <a:r>
              <a:rPr lang="en-US" sz="1600" dirty="0" err="1"/>
              <a:t>PsExec</a:t>
            </a:r>
            <a:r>
              <a:rPr lang="en-US" sz="1600" dirty="0"/>
              <a:t> – execute processes remotely or in the system account</a:t>
            </a:r>
          </a:p>
          <a:p>
            <a:pPr lvl="1"/>
            <a:r>
              <a:rPr lang="en-US" sz="1600" dirty="0" err="1"/>
              <a:t>TcpView</a:t>
            </a:r>
            <a:r>
              <a:rPr lang="en-US" sz="1600" dirty="0"/>
              <a:t> – shows TCP/IP endpoints</a:t>
            </a:r>
          </a:p>
          <a:p>
            <a:pPr lvl="1"/>
            <a:r>
              <a:rPr lang="en-US" sz="1600" dirty="0"/>
              <a:t>Strings – dumps printable strings in any file</a:t>
            </a:r>
          </a:p>
          <a:p>
            <a:pPr lvl="1"/>
            <a:r>
              <a:rPr lang="en-US" sz="1600" dirty="0" err="1"/>
              <a:t>Zoomit</a:t>
            </a:r>
            <a:r>
              <a:rPr lang="en-US" sz="1600" dirty="0"/>
              <a:t> – presentation tool I’m using</a:t>
            </a:r>
          </a:p>
          <a:p>
            <a:r>
              <a:rPr lang="en-US" sz="1800" dirty="0"/>
              <a:t>Microsoft downloads:</a:t>
            </a:r>
          </a:p>
          <a:p>
            <a:pPr lvl="1"/>
            <a:r>
              <a:rPr lang="en-US" sz="1600" dirty="0"/>
              <a:t>Debugging Tools for Windows:  </a:t>
            </a:r>
            <a:r>
              <a:rPr lang="en-US" sz="1600" dirty="0" err="1"/>
              <a:t>Windbg</a:t>
            </a:r>
            <a:r>
              <a:rPr lang="en-US" sz="1600" dirty="0"/>
              <a:t> application and kernel debugger: </a:t>
            </a:r>
            <a:r>
              <a:rPr lang="en-US" sz="1600" dirty="0">
                <a:hlinkClick r:id="rId4"/>
              </a:rPr>
              <a:t>www.microsoft.com/whdc/devtools/debugging</a:t>
            </a:r>
            <a:r>
              <a:rPr lang="en-US" sz="1600" dirty="0"/>
              <a:t> (</a:t>
            </a:r>
            <a:r>
              <a:rPr lang="en-US" sz="1600" dirty="0">
                <a:hlinkClick r:id="rId5"/>
              </a:rPr>
              <a:t>//dbg</a:t>
            </a:r>
            <a:r>
              <a:rPr lang="en-US" sz="16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4156454644"/>
      </p:ext>
    </p:extLst>
  </p:cSld>
  <p:clrMapOvr>
    <a:masterClrMapping/>
  </p:clrMapOvr>
  <p:transition advTm="73339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498598"/>
          </a:xfrm>
        </p:spPr>
        <p:txBody>
          <a:bodyPr/>
          <a:lstStyle/>
          <a:p>
            <a:r>
              <a:rPr lang="en-US" sz="3600" dirty="0" smtClean="0"/>
              <a:t>The Sysinternals Administrator’s Reference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9436" y="1085851"/>
            <a:ext cx="8363938" cy="3116238"/>
          </a:xfrm>
        </p:spPr>
        <p:txBody>
          <a:bodyPr/>
          <a:lstStyle/>
          <a:p>
            <a:r>
              <a:rPr lang="en-US" dirty="0" smtClean="0"/>
              <a:t>The official guide to the Sysinternals tools</a:t>
            </a:r>
          </a:p>
          <a:p>
            <a:pPr lvl="1"/>
            <a:r>
              <a:rPr lang="en-US" dirty="0" smtClean="0"/>
              <a:t>Covers every tool, every feature, with tips</a:t>
            </a:r>
          </a:p>
          <a:p>
            <a:pPr lvl="1"/>
            <a:r>
              <a:rPr lang="en-US" dirty="0" smtClean="0"/>
              <a:t>Written by </a:t>
            </a:r>
            <a:r>
              <a:rPr lang="en-US" dirty="0" err="1" smtClean="0"/>
              <a:t>markruss</a:t>
            </a:r>
            <a:r>
              <a:rPr lang="en-US" dirty="0" smtClean="0"/>
              <a:t> and aaronmar</a:t>
            </a:r>
          </a:p>
          <a:p>
            <a:r>
              <a:rPr lang="en-US" dirty="0" smtClean="0"/>
              <a:t>Full chapters on the major tools:</a:t>
            </a:r>
          </a:p>
          <a:p>
            <a:pPr lvl="1"/>
            <a:r>
              <a:rPr lang="en-US" dirty="0" smtClean="0"/>
              <a:t>Process Explorer</a:t>
            </a:r>
          </a:p>
          <a:p>
            <a:pPr lvl="1"/>
            <a:r>
              <a:rPr lang="en-US" dirty="0" smtClean="0"/>
              <a:t>Process Monitor</a:t>
            </a:r>
          </a:p>
          <a:p>
            <a:pPr lvl="1"/>
            <a:r>
              <a:rPr lang="en-US" dirty="0" smtClean="0"/>
              <a:t>Autoruns</a:t>
            </a:r>
          </a:p>
          <a:p>
            <a:r>
              <a:rPr lang="en-US" dirty="0" smtClean="0"/>
              <a:t>Other chapters by tool group</a:t>
            </a:r>
          </a:p>
          <a:p>
            <a:pPr lvl="1"/>
            <a:r>
              <a:rPr lang="en-US" dirty="0" smtClean="0"/>
              <a:t>Security, process, AD, desktop, …</a:t>
            </a:r>
            <a:endParaRPr lang="en-US" dirty="0"/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618" y="0"/>
            <a:ext cx="4218767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3759984"/>
      </p:ext>
    </p:extLst>
  </p:cSld>
  <p:clrMapOvr>
    <a:masterClrMapping/>
  </p:clrMapOvr>
  <p:transition advTm="3485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866 -0.003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26" y="-1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2" name="Rectangle 1"/>
          <p:cNvSpPr/>
          <p:nvPr/>
        </p:nvSpPr>
        <p:spPr bwMode="auto">
          <a:xfrm>
            <a:off x="-1" y="1847982"/>
            <a:ext cx="4233097" cy="473187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schemeClr val="bg2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07267" name="Rectangle 3"/>
          <p:cNvSpPr>
            <a:spLocks noGrp="1" noChangeArrowheads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Application Crashes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607430449"/>
      </p:ext>
    </p:extLst>
  </p:cSld>
  <p:clrMapOvr>
    <a:masterClrMapping/>
  </p:clrMapOvr>
  <p:transition advTm="5617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Sluggish Explorer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201613" y="893763"/>
            <a:ext cx="8740775" cy="1497076"/>
          </a:xfrm>
        </p:spPr>
        <p:txBody>
          <a:bodyPr/>
          <a:lstStyle/>
          <a:p>
            <a:r>
              <a:rPr lang="en-US" dirty="0" smtClean="0"/>
              <a:t>Explorer was very slow to display the contents of local files</a:t>
            </a:r>
          </a:p>
          <a:p>
            <a:r>
              <a:rPr lang="en-US" dirty="0" smtClean="0"/>
              <a:t>Captured a Process Monitor trace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1531577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7/29/2011 3:59:07 PM&quot;&gt;&lt;Slide id=&quot;307&quot; dur=&quot;116.6992&quot;/&gt;&lt;/Timings&gt;&lt;Timings time=&quot;7/29/2011 2:27:17 PM&quot;&gt;&lt;Slide id=&quot;257&quot; dur=&quot;1125.254&quot;/&gt;&lt;Slide id=&quot;259&quot; dur=&quot;36.84375&quot;/&gt;&lt;Slide id=&quot;260&quot; dur=&quot;92.34375&quot;/&gt;&lt;Slide id=&quot;261&quot; dur=&quot;95.33594&quot;/&gt;&lt;Slide id=&quot;263&quot; dur=&quot;98.64063&quot;/&gt;&lt;Slide id=&quot;264&quot; dur=&quot;73.33984&quot;/&gt;&lt;Slide id=&quot;265&quot; dur=&quot;5.617188&quot;/&gt;&lt;Slide id=&quot;266&quot; dur=&quot;90.63281&quot;/&gt;&lt;Slide id=&quot;334&quot; dur=&quot;1.480469&quot;/&gt;&lt;Slide id=&quot;266&quot; dur=&quot;41.04688&quot;/&gt;&lt;Slide id=&quot;334&quot; dur=&quot;1.113281&quot;/&gt;&lt;Slide id=&quot;266&quot; dur=&quot;58.22266&quot;/&gt;&lt;Slide id=&quot;334&quot; dur=&quot;64.38672&quot;/&gt;&lt;Slide id=&quot;335&quot; dur=&quot;1.085938&quot;/&gt;&lt;Slide id=&quot;334&quot; dur=&quot;53.37109&quot;/&gt;&lt;Slide id=&quot;335&quot; dur=&quot;95.05469&quot;/&gt;&lt;Slide id=&quot;369&quot; dur=&quot;219.7773&quot;/&gt;&lt;Slide id=&quot;342&quot; dur=&quot;38.95313&quot;/&gt;&lt;Slide id=&quot;269&quot; dur=&quot;123.6211&quot;/&gt;&lt;Slide id=&quot;270&quot; dur=&quot;1.300781&quot;/&gt;&lt;Slide id=&quot;343&quot; dur=&quot;20.78906&quot;/&gt;&lt;Slide id=&quot;344&quot; dur=&quot;94.80859&quot;/&gt;&lt;Slide id=&quot;345&quot; dur=&quot;62.41406&quot;/&gt;&lt;Slide id=&quot;279&quot; dur=&quot;70.06641&quot;/&gt;&lt;Slide id=&quot;346&quot; dur=&quot;186.5859&quot;/&gt;&lt;Slide id=&quot;347&quot; dur=&quot;.8632813&quot;/&gt;&lt;Slide id=&quot;346&quot; dur=&quot;1.917969&quot;/&gt;&lt;Slide id=&quot;279&quot; dur=&quot;1.535156&quot;/&gt;&lt;Slide id=&quot;346&quot; dur=&quot;158.9961&quot;/&gt;&lt;Slide id=&quot;347&quot; dur=&quot;60.01172&quot;/&gt;&lt;Slide id=&quot;351&quot; dur=&quot;56.05078&quot;/&gt;&lt;Slide id=&quot;348&quot; dur=&quot;44.54297&quot;/&gt;&lt;Slide id=&quot;312&quot; dur=&quot;225.7305&quot;/&gt;&lt;Slide id=&quot;349&quot; dur=&quot;130.2031&quot;/&gt;&lt;Slide id=&quot;350&quot; dur=&quot;34.43359&quot;/&gt;&lt;Slide id=&quot;278&quot; dur=&quot;2.449219&quot;/&gt;&lt;Slide id=&quot;352&quot; dur=&quot;134.4805&quot;/&gt;&lt;Slide id=&quot;353&quot; dur=&quot;152.1094&quot;/&gt;&lt;Slide id=&quot;354&quot; dur=&quot;36.20703&quot;/&gt;&lt;Slide id=&quot;355&quot; dur=&quot;22.54688&quot;/&gt;&lt;Slide id=&quot;282&quot; dur=&quot;4.832031&quot;/&gt;&lt;Slide id=&quot;356&quot; dur=&quot;250.4648&quot;/&gt;&lt;Slide id=&quot;357&quot; dur=&quot;1.582031&quot;/&gt;&lt;Slide id=&quot;364&quot; dur=&quot;152.7852&quot;/&gt;&lt;Slide id=&quot;365&quot; dur=&quot;1.601563&quot;/&gt;&lt;Slide id=&quot;366&quot; dur=&quot;48.39844&quot;/&gt;&lt;Slide id=&quot;367&quot; dur=&quot;172.3984&quot;/&gt;&lt;Slide id=&quot;368&quot; dur=&quot;19.23438&quot;/&gt;&lt;Slide id=&quot;301&quot; dur=&quot;47.59766&quot;/&gt;&lt;Slide id=&quot;302&quot; dur=&quot;98.83594&quot;/&gt;&lt;Slide id=&quot;303&quot; dur=&quot;30.33203&quot;/&gt;&lt;Slide id=&quot;304&quot; dur=&quot;84.91016&quot;/&gt;&lt;Slide id=&quot;362&quot; dur=&quot;587.5508&quot;/&gt;&lt;Slide id=&quot;363&quot; dur=&quot;5.855469&quot;/&gt;&lt;Slide id=&quot;358&quot; dur=&quot;32.19141&quot;/&gt;&lt;Slide id=&quot;359&quot; dur=&quot;42.87891&quot;/&gt;&lt;Slide id=&quot;360&quot; dur=&quot;32.25781&quot;/&gt;&lt;Slide id=&quot;361&quot; dur=&quot;38.70313&quot;/&gt;&lt;Slide id=&quot;332&quot; dur=&quot;34.10547&quot; bld=&quot;|0|0|2|0&quot;/&gt;&lt;/Timings&gt;&lt;Timings time=&quot;5/19/2011 12:38:51 PM&quot;&gt;&lt;Slide id=&quot;316&quot; dur=&quot;57.16797&quot; bld=&quot;INVLD&quot;/&gt;&lt;Slide id=&quot;291&quot; dur=&quot;5.199219&quot;/&gt;&lt;Slide id=&quot;316&quot; dur=&quot;88.47656&quot;/&gt;&lt;Slide id=&quot;291&quot; dur=&quot;8.863281&quot;/&gt;&lt;Slide id=&quot;317&quot; dur=&quot;139.6953&quot;/&gt;&lt;Slide id=&quot;318&quot; dur=&quot;113.2969&quot;/&gt;&lt;Slide id=&quot;319&quot; dur=&quot;10.49609&quot;/&gt;&lt;Slide id=&quot;320&quot; dur=&quot;47.16797&quot;/&gt;&lt;Slide id=&quot;301&quot; dur=&quot;50.17578&quot;/&gt;&lt;Slide id=&quot;302&quot; dur=&quot;89.00781&quot;/&gt;&lt;Slide id=&quot;303&quot; dur=&quot;58.06641&quot;/&gt;&lt;Slide id=&quot;304&quot; dur=&quot;113.0859&quot;/&gt;&lt;Slide id=&quot;327&quot; dur=&quot;123.0898&quot;/&gt;&lt;Slide id=&quot;328&quot; dur=&quot;2.78125&quot;/&gt;&lt;Slide id=&quot;329&quot; dur=&quot;238.7344&quot;/&gt;&lt;Slide id=&quot;330&quot; dur=&quot;.8632813&quot;/&gt;&lt;Slide id=&quot;332&quot; dur=&quot;73.03906&quot; bld=&quot;|0|0|9.7|2&quot;/&gt;&lt;Slide id=&quot;307&quot; dur=&quot;64.16406&quot;/&gt;&lt;/Timings&gt;&lt;Timings time=&quot;5/19/2011 12:09:34 PM&quot;&gt;&lt;Slide id=&quot;311&quot; dur=&quot;156.625&quot; bld=&quot;INVLD&quot;/&gt;&lt;Slide id=&quot;312&quot; dur=&quot;85.04688&quot;/&gt;&lt;Slide id=&quot;313&quot; dur=&quot;94.55469&quot;/&gt;&lt;Slide id=&quot;314&quot; dur=&quot;1.078125&quot;/&gt;&lt;Slide id=&quot;313&quot; dur=&quot;83.35547&quot;/&gt;&lt;Slide id=&quot;314&quot; dur=&quot;13.35156&quot;/&gt;&lt;Slide id=&quot;315&quot; dur=&quot;39.21484&quot;/&gt;&lt;Slide id=&quot;278&quot; dur=&quot;2.117188&quot;/&gt;&lt;Slide id=&quot;279&quot; dur=&quot;258.0195&quot;/&gt;&lt;Slide id=&quot;321&quot; dur=&quot;113.6953&quot;/&gt;&lt;Slide id=&quot;322&quot; dur=&quot;103.0391&quot;/&gt;&lt;Slide id=&quot;323&quot; dur=&quot;14.28906&quot;/&gt;&lt;Slide id=&quot;324&quot; dur=&quot;59.08594&quot;/&gt;&lt;Slide id=&quot;282&quot; dur=&quot;5.777344&quot;/&gt;&lt;Slide id=&quot;339&quot; dur=&quot;34.92969&quot;/&gt;&lt;Slide id=&quot;340&quot; dur=&quot;130.5273&quot;/&gt;&lt;Slide id=&quot;341&quot; dur=&quot;67.18359&quot;/&gt;&lt;Slide id=&quot;336&quot; dur=&quot;169.3555&quot;/&gt;&lt;Slide id=&quot;337&quot; dur=&quot;1.1875&quot;/&gt;&lt;Slide id=&quot;338&quot; dur=&quot;149.1367&quot;/&gt;&lt;Slide id=&quot;308&quot; dur=&quot;163.0547&quot;/&gt;&lt;Slide id=&quot;309&quot; dur=&quot;2.144531&quot;/&gt;&lt;Slide id=&quot;307&quot; dur=&quot;.7929688&quot;/&gt;&lt;/Timings&gt;&lt;Timings time=&quot;5/19/2011 11:30:28 AM&quot;&gt;&lt;Slide id=&quot;259&quot; dur=&quot;19.91016&quot; bld=&quot;INVLD&quot;/&gt;&lt;Slide id=&quot;260&quot; dur=&quot;1.183594&quot;/&gt;&lt;Slide id=&quot;259&quot; dur=&quot;1007.91&quot;/&gt;&lt;Slide id=&quot;260&quot; dur=&quot;40.58594&quot;/&gt;&lt;Slide id=&quot;261&quot; dur=&quot;68.41016&quot;/&gt;&lt;Slide id=&quot;263&quot; dur=&quot;61.34766&quot;/&gt;&lt;Slide id=&quot;264&quot; dur=&quot;57.74219&quot;/&gt;&lt;Slide id=&quot;265&quot; dur=&quot;2.582031&quot;/&gt;&lt;Slide id=&quot;266&quot; dur=&quot;426.4531&quot;/&gt;&lt;Slide id=&quot;334&quot; dur=&quot;43.65234&quot;/&gt;&lt;Slide id=&quot;335&quot; dur=&quot;134.9414&quot;/&gt;&lt;Slide id=&quot;325&quot; dur=&quot;85.02734&quot;/&gt;&lt;Slide id=&quot;269&quot; dur=&quot;121.168&quot;/&gt;&lt;Slide id=&quot;270&quot; dur=&quot;4.558594&quot;/&gt;&lt;Slide id=&quot;333&quot; dur=&quot;59.79297&quot;/&gt;&lt;Slide id=&quot;326&quot; dur=&quot;82.41406&quot;/&gt;&lt;Slide id=&quot;310&quot; dur=&quot;118.7539&quot;/&gt;&lt;Slide id=&quot;307&quot; dur=&quot;1.3125&quot;/&gt;&lt;Slide id=&quot;307&quot; dur=&quot;3.90625E-03&quot;/&gt;&lt;/Timings&gt;&lt;/WMTools&gt;&lt;Slide id=&quot;307&quot; dur=&quot;117.3398&quot;/&gt;&lt;/Timings&gt;&lt;Timings time=&quot;7/29/2011 2:27:17 PM&quot;&gt;&lt;Slide id=&quot;257&quot; dur=&quot;1125.254&quot;/&gt;&lt;Slide id=&quot;259&quot; dur=&quot;36.84375&quot;/&gt;&lt;Slide id=&quot;260&quot; dur=&quot;92.34375&quot;/&gt;&lt;Slide id=&quot;261&quot; dur=&quot;95.33594&quot;/&gt;&lt;Slide id=&quot;263&quot; dur=&quot;98.64063&quot;/&gt;&lt;Slide id=&quot;264&quot; dur=&quot;73.33984&quot;/&gt;&lt;Slide id=&quot;265&quot; dur=&quot;5.617188&quot;/&gt;&lt;Slide id=&quot;266&quot; dur=&quot;90.63281&quot;/&gt;&lt;Slide id=&quot;334&quot; dur=&quot;1.480469&quot;/&gt;&lt;Slide id=&quot;266&quot; dur=&quot;41.04688&quot;/&gt;&lt;Slide id=&quot;334&quot; dur=&quot;1.113281&quot;/&gt;&lt;Slide id=&quot;266&quot; dur=&quot;58.22266&quot;/&gt;&lt;Slide id=&quot;334&quot; dur=&quot;64.38672&quot;/&gt;&lt;Slide id=&quot;335&quot; dur=&quot;1.085938&quot;/&gt;&lt;Slide id=&quot;334&quot; dur=&quot;53.37109&quot;/&gt;&lt;Slide id=&quot;335&quot; dur=&quot;95.05469&quot;/&gt;&lt;Slide id=&quot;369&quot; dur=&quot;219.7773&quot;/&gt;&lt;Slide id=&quot;342&quot; dur=&quot;38.95313&quot;/&gt;&lt;Slide id=&quot;269&quot; dur=&quot;123.6211&quot;/&gt;&lt;Slide id=&quot;270&quot; dur=&quot;1.300781&quot;/&gt;&lt;Slide id=&quot;343&quot; dur=&quot;20.78906&quot;/&gt;&lt;Slide id=&quot;344&quot; dur=&quot;94.80859&quot;/&gt;&lt;Slide id=&quot;345&quot; dur=&quot;62.41406&quot;/&gt;&lt;Slide id=&quot;279&quot; dur=&quot;70.06641&quot;/&gt;&lt;Slide id=&quot;346&quot; dur=&quot;186.5859&quot;/&gt;&lt;Slide id=&quot;347&quot; dur=&quot;.8632813&quot;/&gt;&lt;Slide id=&quot;346&quot; dur=&quot;1.917969&quot;/&gt;&lt;Slide id=&quot;279&quot; dur=&quot;1.535156&quot;/&gt;&lt;Slide id=&quot;346&quot; dur=&quot;158.9961&quot;/&gt;&lt;Slide id=&quot;347&quot; dur=&quot;60.01172&quot;/&gt;&lt;Slide id=&quot;351&quot; dur=&quot;56.05078&quot;/&gt;&lt;Slide id=&quot;348&quot; dur=&quot;44.54297&quot;/&gt;&lt;Slide id=&quot;312&quot; dur=&quot;225.7305&quot;/&gt;&lt;Slide id=&quot;349&quot; dur=&quot;130.2031&quot;/&gt;&lt;Slide id=&quot;350&quot; dur=&quot;34.43359&quot;/&gt;&lt;Slide id=&quot;278&quot; dur=&quot;2.449219&quot;/&gt;&lt;Slide id=&quot;352&quot; dur=&quot;134.4805&quot;/&gt;&lt;Slide id=&quot;353&quot; dur=&quot;152.1094&quot;/&gt;&lt;Slide id=&quot;354&quot; dur=&quot;36.20703&quot;/&gt;&lt;Slide id=&quot;355&quot; dur=&quot;22.54688&quot;/&gt;&lt;Slide id=&quot;282&quot; dur=&quot;4.832031&quot;/&gt;&lt;Slide id=&quot;356&quot; dur=&quot;250.4648&quot;/&gt;&lt;Slide id=&quot;357&quot; dur=&quot;1.582031&quot;/&gt;&lt;Slide id=&quot;364&quot; dur=&quot;152.7852&quot;/&gt;&lt;Slide id=&quot;365&quot; dur=&quot;1.601563&quot;/&gt;&lt;Slide id=&quot;366&quot; dur=&quot;48.39844&quot;/&gt;&lt;Slide id=&quot;367&quot; dur=&quot;172.3984&quot;/&gt;&lt;Slide id=&quot;368&quot; dur=&quot;19.23438&quot;/&gt;&lt;Slide id=&quot;301&quot; dur=&quot;47.59766&quot;/&gt;&lt;Slide id=&quot;302&quot; dur=&quot;98.83594&quot;/&gt;&lt;Slide id=&quot;303&quot; dur=&quot;30.33203&quot;/&gt;&lt;Slide id=&quot;304&quot; dur=&quot;84.91016&quot;/&gt;&lt;Slide id=&quot;362&quot; dur=&quot;587.5508&quot;/&gt;&lt;Slide id=&quot;363&quot; dur=&quot;5.855469&quot;/&gt;&lt;Slide id=&quot;358&quot; dur=&quot;32.19141&quot;/&gt;&lt;Slide id=&quot;359&quot; dur=&quot;42.87891&quot;/&gt;&lt;Slide id=&quot;360&quot; dur=&quot;32.25781&quot;/&gt;&lt;Slide id=&quot;361&quot; dur=&quot;38.70313&quot;/&gt;&lt;Slide id=&quot;332&quot; dur=&quot;34.10547&quot; bld=&quot;|0|0|2|0&quot;/&gt;&lt;/Timings&gt;&lt;Timings time=&quot;5/19/2011 12:38:51 PM&quot;&gt;&lt;Slide id=&quot;316&quot; dur=&quot;57.16797&quot; bld=&quot;INVLD&quot;/&gt;&lt;Slide id=&quot;291&quot; dur=&quot;5.199219&quot;/&gt;&lt;Slide id=&quot;316&quot; dur=&quot;88.47656&quot;/&gt;&lt;Slide id=&quot;291&quot; dur=&quot;8.863281&quot;/&gt;&lt;Slide id=&quot;317&quot; dur=&quot;139.6953&quot;/&gt;&lt;Slide id=&quot;318&quot; dur=&quot;113.2969&quot;/&gt;&lt;Slide id=&quot;319&quot; dur=&quot;10.49609&quot;/&gt;&lt;Slide id=&quot;320&quot; dur=&quot;47.16797&quot;/&gt;&lt;Slide id=&quot;301&quot; dur=&quot;50.17578&quot;/&gt;&lt;Slide id=&quot;302&quot; dur=&quot;89.00781&quot;/&gt;&lt;Slide id=&quot;303&quot; dur=&quot;58.06641&quot;/&gt;&lt;Slide id=&quot;304&quot; dur=&quot;113.0859&quot;/&gt;&lt;Slide id=&quot;327&quot; dur=&quot;123.0898&quot;/&gt;&lt;Slide id=&quot;328&quot; dur=&quot;2.78125&quot;/&gt;&lt;Slide id=&quot;329&quot; dur=&quot;238.7344&quot;/&gt;&lt;Slide id=&quot;330&quot; dur=&quot;.8632813&quot;/&gt;&lt;Slide id=&quot;332&quot; dur=&quot;73.03906&quot; bld=&quot;|0|0|9.7|2&quot;/&gt;&lt;Slide id=&quot;307&quot; dur=&quot;64.16406&quot;/&gt;&lt;/Timings&gt;&lt;Timings time=&quot;5/19/2011 12:09:34 PM&quot;&gt;&lt;Slide id=&quot;311&quot; dur=&quot;156.625&quot; bld=&quot;INVLD&quot;/&gt;&lt;Slide id=&quot;312&quot; dur=&quot;85.04688&quot;/&gt;&lt;Slide id=&quot;313&quot; dur=&quot;94.55469&quot;/&gt;&lt;Slide id=&quot;314&quot; dur=&quot;1.078125&quot;/&gt;&lt;Slide id=&quot;313&quot; dur=&quot;83.35547&quot;/&gt;&lt;Slide id=&quot;314&quot; dur=&quot;13.35156&quot;/&gt;&lt;Slide id=&quot;315&quot; dur=&quot;39.21484&quot;/&gt;&lt;Slide id=&quot;278&quot; dur=&quot;2.117188&quot;/&gt;&lt;Slide id=&quot;279&quot; dur=&quot;258.0195&quot;/&gt;&lt;Slide id=&quot;321&quot; dur=&quot;113.6953&quot;/&gt;&lt;Slide id=&quot;322&quot; dur=&quot;103.0391&quot;/&gt;&lt;Slide id=&quot;323&quot; dur=&quot;14.28906&quot;/&gt;&lt;Slide id=&quot;324&quot; dur=&quot;59.08594&quot;/&gt;&lt;Slide id=&quot;282&quot; dur=&quot;5.777344&quot;/&gt;&lt;Slide id=&quot;339&quot; dur=&quot;34.92969&quot;/&gt;&lt;Slide id=&quot;340&quot; dur=&quot;130.5273&quot;/&gt;&lt;Slide id=&quot;341&quot; dur=&quot;67.18359&quot;/&gt;&lt;Slide id=&quot;336&quot; dur=&quot;169.3555&quot;/&gt;&lt;Slide id=&quot;337&quot; dur=&quot;1.1875&quot;/&gt;&lt;Slide id=&quot;338&quot; dur=&quot;149.1367&quot;/&gt;&lt;Slide id=&quot;308&quot; dur=&quot;163.0547&quot;/&gt;&lt;Slide id=&quot;309&quot; dur=&quot;2.144531&quot;/&gt;&lt;Slide id=&quot;307&quot; dur=&quot;.7929688&quot;/&gt;&lt;/Timings&gt;&lt;Timings time=&quot;5/19/2011 11:30:28 AM&quot;&gt;&lt;Slide id=&quot;259&quot; dur=&quot;19.91016&quot; bld=&quot;INVLD&quot;/&gt;&lt;Slide id=&quot;260&quot; dur=&quot;1.183594&quot;/&gt;&lt;Slide id=&quot;259&quot; dur=&quot;1007.91&quot;/&gt;&lt;Slide id=&quot;260&quot; dur=&quot;40.58594&quot;/&gt;&lt;Slide id=&quot;261&quot; dur=&quot;68.41016&quot;/&gt;&lt;Slide id=&quot;263&quot; dur=&quot;61.34766&quot;/&gt;&lt;Slide id=&quot;264&quot; dur=&quot;57.74219&quot;/&gt;&lt;Slide id=&quot;265&quot; dur=&quot;2.582031&quot;/&gt;&lt;Slide id=&quot;266&quot; dur=&quot;426.4531&quot;/&gt;&lt;Slide id=&quot;334&quot; dur=&quot;43.65234&quot;/&gt;&lt;Slide id=&quot;335&quot; dur=&quot;134.9414&quot;/&gt;&lt;Slide id=&quot;325&quot; dur=&quot;85.02734&quot;/&gt;&lt;Slide id=&quot;269&quot; dur=&quot;121.168&quot;/&gt;&lt;Slide id=&quot;270&quot; dur=&quot;4.558594&quot;/&gt;&lt;Slide id=&quot;333&quot; dur=&quot;59.79297&quot;/&gt;&lt;Slide id=&quot;326&quot; dur=&quot;82.41406&quot;/&gt;&lt;Slide id=&quot;310&quot; dur=&quot;118.7539&quot;/&gt;&lt;Slide id=&quot;307&quot; dur=&quot;1.3125&quot;/&gt;&lt;Slide id=&quot;307&quot; dur=&quot;3.90625E-03&quot;/&gt;&lt;/Timings&gt;&lt;/WMTools&gt;&lt;Slide id=&quot;307&quot; dur=&quot;117.9648&quot;/&gt;&lt;/Timings&gt;&lt;Timings time=&quot;7/29/2011 2:27:17 PM&quot;&gt;&lt;Slide id=&quot;257&quot; dur=&quot;1125.254&quot;/&gt;&lt;Slide id=&quot;259&quot; dur=&quot;36.84375&quot;/&gt;&lt;Slide id=&quot;260&quot; dur=&quot;92.34375&quot;/&gt;&lt;Slide id=&quot;261&quot; dur=&quot;95.33594&quot;/&gt;&lt;Slide id=&quot;263&quot; dur=&quot;98.64063&quot;/&gt;&lt;Slide id=&quot;264&quot; dur=&quot;73.33984&quot;/&gt;&lt;Slide id=&quot;265&quot; dur=&quot;5.617188&quot;/&gt;&lt;Slide id=&quot;266&quot; dur=&quot;90.63281&quot;/&gt;&lt;Slide id=&quot;334&quot; dur=&quot;1.480469&quot;/&gt;&lt;Slide id=&quot;266&quot; dur=&quot;41.04688&quot;/&gt;&lt;Slide id=&quot;334&quot; dur=&quot;1.113281&quot;/&gt;&lt;Slide id=&quot;266&quot; dur=&quot;58.22266&quot;/&gt;&lt;Slide id=&quot;334&quot; dur=&quot;64.38672&quot;/&gt;&lt;Slide id=&quot;335&quot; dur=&quot;1.085938&quot;/&gt;&lt;Slide id=&quot;334&quot; dur=&quot;53.37109&quot;/&gt;&lt;Slide id=&quot;335&quot; dur=&quot;95.05469&quot;/&gt;&lt;Slide id=&quot;369&quot; dur=&quot;219.7773&quot;/&gt;&lt;Slide id=&quot;342&quot; dur=&quot;38.95313&quot;/&gt;&lt;Slide id=&quot;269&quot; dur=&quot;123.6211&quot;/&gt;&lt;Slide id=&quot;270&quot; dur=&quot;1.300781&quot;/&gt;&lt;Slide id=&quot;343&quot; dur=&quot;20.78906&quot;/&gt;&lt;Slide id=&quot;344&quot; dur=&quot;94.80859&quot;/&gt;&lt;Slide id=&quot;345&quot; dur=&quot;62.41406&quot;/&gt;&lt;Slide id=&quot;279&quot; dur=&quot;70.06641&quot;/&gt;&lt;Slide id=&quot;346&quot; dur=&quot;186.5859&quot;/&gt;&lt;Slide id=&quot;347&quot; dur=&quot;.8632813&quot;/&gt;&lt;Slide id=&quot;346&quot; dur=&quot;1.917969&quot;/&gt;&lt;Slide id=&quot;279&quot; dur=&quot;1.535156&quot;/&gt;&lt;Slide id=&quot;346&quot; dur=&quot;158.9961&quot;/&gt;&lt;Slide id=&quot;347&quot; dur=&quot;60.01172&quot;/&gt;&lt;Slide id=&quot;351&quot; dur=&quot;56.05078&quot;/&gt;&lt;Slide id=&quot;348&quot; dur=&quot;44.54297&quot;/&gt;&lt;Slide id=&quot;312&quot; dur=&quot;225.7305&quot;/&gt;&lt;Slide id=&quot;349&quot; dur=&quot;130.2031&quot;/&gt;&lt;Slide id=&quot;350&quot; dur=&quot;34.43359&quot;/&gt;&lt;Slide id=&quot;278&quot; dur=&quot;2.449219&quot;/&gt;&lt;Slide id=&quot;352&quot; dur=&quot;134.4805&quot;/&gt;&lt;Slide id=&quot;353&quot; dur=&quot;152.1094&quot;/&gt;&lt;Slide id=&quot;354&quot; dur=&quot;36.20703&quot;/&gt;&lt;Slide id=&quot;355&quot; dur=&quot;22.54688&quot;/&gt;&lt;Slide id=&quot;282&quot; dur=&quot;4.832031&quot;/&gt;&lt;Slide id=&quot;356&quot; dur=&quot;250.4648&quot;/&gt;&lt;Slide id=&quot;357&quot; dur=&quot;1.582031&quot;/&gt;&lt;Slide id=&quot;364&quot; dur=&quot;152.7852&quot;/&gt;&lt;Slide id=&quot;365&quot; dur=&quot;1.601563&quot;/&gt;&lt;Slide id=&quot;366&quot; dur=&quot;48.39844&quot;/&gt;&lt;Slide id=&quot;367&quot; dur=&quot;172.3984&quot;/&gt;&lt;Slide id=&quot;368&quot; dur=&quot;19.23438&quot;/&gt;&lt;Slide id=&quot;301&quot; dur=&quot;47.59766&quot;/&gt;&lt;Slide id=&quot;302&quot; dur=&quot;98.83594&quot;/&gt;&lt;Slide id=&quot;303&quot; dur=&quot;30.33203&quot;/&gt;&lt;Slide id=&quot;304&quot; dur=&quot;84.91016&quot;/&gt;&lt;Slide id=&quot;362&quot; dur=&quot;587.5508&quot;/&gt;&lt;Slide id=&quot;363&quot; dur=&quot;5.855469&quot;/&gt;&lt;Slide id=&quot;358&quot; dur=&quot;32.19141&quot;/&gt;&lt;Slide id=&quot;359&quot; dur=&quot;42.87891&quot;/&gt;&lt;Slide id=&quot;360&quot; dur=&quot;32.25781&quot;/&gt;&lt;Slide id=&quot;361&quot; dur=&quot;38.70313&quot;/&gt;&lt;Slide id=&quot;332&quot; dur=&quot;34.10547&quot; bld=&quot;|0|0|2|0&quot;/&gt;&lt;/Timings&gt;&lt;Timings time=&quot;5/19/2011 12:38:51 PM&quot;&gt;&lt;Slide id=&quot;316&quot; dur=&quot;57.16797&quot; bld=&quot;INVLD&quot;/&gt;&lt;Slide id=&quot;291&quot; dur=&quot;5.199219&quot;/&gt;&lt;Slide id=&quot;316&quot; dur=&quot;88.47656&quot;/&gt;&lt;Slide id=&quot;291&quot; dur=&quot;8.863281&quot;/&gt;&lt;Slide id=&quot;317&quot; dur=&quot;139.6953&quot;/&gt;&lt;Slide id=&quot;318&quot; dur=&quot;113.2969&quot;/&gt;&lt;Slide id=&quot;319&quot; dur=&quot;10.49609&quot;/&gt;&lt;Slide id=&quot;320&quot; dur=&quot;47.16797&quot;/&gt;&lt;Slide id=&quot;301&quot; dur=&quot;50.17578&quot;/&gt;&lt;Slide id=&quot;302&quot; dur=&quot;89.00781&quot;/&gt;&lt;Slide id=&quot;303&quot; dur=&quot;58.06641&quot;/&gt;&lt;Slide id=&quot;304&quot; dur=&quot;113.0859&quot;/&gt;&lt;Slide id=&quot;327&quot; dur=&quot;123.0898&quot;/&gt;&lt;Slide id=&quot;328&quot; dur=&quot;2.78125&quot;/&gt;&lt;Slide id=&quot;329&quot; dur=&quot;238.7344&quot;/&gt;&lt;Slide id=&quot;330&quot; dur=&quot;.8632813&quot;/&gt;&lt;Slide id=&quot;332&quot; dur=&quot;73.03906&quot; bld=&quot;|0|0|9.7|2&quot;/&gt;&lt;Slide id=&quot;307&quot; dur=&quot;64.16406&quot;/&gt;&lt;/Timings&gt;&lt;Timings time=&quot;5/19/2011 12:09:34 PM&quot;&gt;&lt;Slide id=&quot;311&quot; dur=&quot;156.625&quot; bld=&quot;INVLD&quot;/&gt;&lt;Slide id=&quot;312&quot; dur=&quot;85.04688&quot;/&gt;&lt;Slide id=&quot;313&quot; dur=&quot;94.55469&quot;/&gt;&lt;Slide id=&quot;314&quot; dur=&quot;1.078125&quot;/&gt;&lt;Slide id=&quot;313&quot; dur=&quot;83.35547&quot;/&gt;&lt;Slide id=&quot;314&quot; dur=&quot;13.35156&quot;/&gt;&lt;Slide id=&quot;315&quot; dur=&quot;39.21484&quot;/&gt;&lt;Slide id=&quot;278&quot; dur=&quot;2.117188&quot;/&gt;&lt;Slide id=&quot;279&quot; dur=&quot;258.0195&quot;/&gt;&lt;Slide id=&quot;321&quot; dur=&quot;113.6953&quot;/&gt;&lt;Slide id=&quot;322&quot; dur=&quot;103.0391&quot;/&gt;&lt;Slide id=&quot;323&quot; dur=&quot;14.28906&quot;/&gt;&lt;Slide id=&quot;324&quot; dur=&quot;59.08594&quot;/&gt;&lt;Slide id=&quot;282&quot; dur=&quot;5.777344&quot;/&gt;&lt;Slide id=&quot;339&quot; dur=&quot;34.92969&quot;/&gt;&lt;Slide id=&quot;340&quot; dur=&quot;130.5273&quot;/&gt;&lt;Slide id=&quot;341&quot; dur=&quot;67.18359&quot;/&gt;&lt;Slide id=&quot;336&quot; dur=&quot;169.3555&quot;/&gt;&lt;Slide id=&quot;337&quot; dur=&quot;1.1875&quot;/&gt;&lt;Slide id=&quot;338&quot; dur=&quot;149.1367&quot;/&gt;&lt;Slide id=&quot;308&quot; dur=&quot;163.0547&quot;/&gt;&lt;Slide id=&quot;309&quot; dur=&quot;2.144531&quot;/&gt;&lt;Slide id=&quot;307&quot; dur=&quot;.7929688&quot;/&gt;&lt;/Timings&gt;&lt;Timings time=&quot;5/19/2011 11:30:28 AM&quot;&gt;&lt;Slide id=&quot;259&quot; dur=&quot;19.91016&quot; bld=&quot;INVLD&quot;/&gt;&lt;Slide id=&quot;260&quot; dur=&quot;1.183594&quot;/&gt;&lt;Slide id=&quot;259&quot; dur=&quot;1007.91&quot;/&gt;&lt;Slide id=&quot;260&quot; dur=&quot;40.58594&quot;/&gt;&lt;Slide id=&quot;261&quot; dur=&quot;68.41016&quot;/&gt;&lt;Slide id=&quot;263&quot; dur=&quot;61.34766&quot;/&gt;&lt;Slide id=&quot;264&quot; dur=&quot;57.74219&quot;/&gt;&lt;Slide id=&quot;265&quot; dur=&quot;2.582031&quot;/&gt;&lt;Slide id=&quot;266&quot; dur=&quot;426.4531&quot;/&gt;&lt;Slide id=&quot;334&quot; dur=&quot;43.65234&quot;/&gt;&lt;Slide id=&quot;335&quot; dur=&quot;134.9414&quot;/&gt;&lt;Slide id=&quot;325&quot; dur=&quot;85.02734&quot;/&gt;&lt;Slide id=&quot;269&quot; dur=&quot;121.168&quot;/&gt;&lt;Slide id=&quot;270&quot; dur=&quot;4.558594&quot;/&gt;&lt;Slide id=&quot;333&quot; dur=&quot;59.79297&quot;/&gt;&lt;Slide id=&quot;326&quot; dur=&quot;82.41406&quot;/&gt;&lt;Slide id=&quot;310&quot; dur=&quot;118.7539&quot;/&gt;&lt;Slide id=&quot;307&quot; dur=&quot;1.3125&quot;/&gt;&lt;Slide id=&quot;307&quot; dur=&quot;3.90625E-03&quot;/&gt;&lt;/Timings&gt;&lt;/WMTools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2|0"/>
</p:tagLst>
</file>

<file path=ppt/theme/theme1.xml><?xml version="1.0" encoding="utf-8"?>
<a:theme xmlns:a="http://schemas.openxmlformats.org/drawingml/2006/main" name="TechEd_2013_Template_16x9">
  <a:themeElements>
    <a:clrScheme name="TechEd 2013 Template">
      <a:dk1>
        <a:srgbClr val="000000"/>
      </a:dk1>
      <a:lt1>
        <a:srgbClr val="FFFFFF"/>
      </a:lt1>
      <a:dk2>
        <a:srgbClr val="002050"/>
      </a:dk2>
      <a:lt2>
        <a:srgbClr val="FFFFFF"/>
      </a:lt2>
      <a:accent1>
        <a:srgbClr val="0072C6"/>
      </a:accent1>
      <a:accent2>
        <a:srgbClr val="DC3C00"/>
      </a:accent2>
      <a:accent3>
        <a:srgbClr val="505050"/>
      </a:accent3>
      <a:accent4>
        <a:srgbClr val="D2D2D2"/>
      </a:accent4>
      <a:accent5>
        <a:srgbClr val="7FBA00"/>
      </a:accent5>
      <a:accent6>
        <a:srgbClr val="007233"/>
      </a:accent6>
      <a:hlink>
        <a:srgbClr val="0072C6"/>
      </a:hlink>
      <a:folHlink>
        <a:srgbClr val="0072C6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Ed_2013_Template_r05" id="{52CF7746-2BCC-4712-8D0A-4EFD2BD35E94}" vid="{95027F19-C175-4D31-A201-08949528A90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DFC83731B9B64AB89427B9ED8A5498" ma:contentTypeVersion="0" ma:contentTypeDescription="Create a new document." ma:contentTypeScope="" ma:versionID="c3454ac51938299fede381a6a1b83b1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7f7f9e0213052cc8f1245374bb2b69a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D054BCE-2DA2-4FC0-B441-803D486841FB}"/>
</file>

<file path=customXml/itemProps2.xml><?xml version="1.0" encoding="utf-8"?>
<ds:datastoreItem xmlns:ds="http://schemas.openxmlformats.org/officeDocument/2006/customXml" ds:itemID="{38E53ADF-3638-4370-B150-442F01C50D09}"/>
</file>

<file path=customXml/itemProps3.xml><?xml version="1.0" encoding="utf-8"?>
<ds:datastoreItem xmlns:ds="http://schemas.openxmlformats.org/officeDocument/2006/customXml" ds:itemID="{56B84F0F-DF61-4D89-839D-CED9A4337A08}"/>
</file>

<file path=docProps/app.xml><?xml version="1.0" encoding="utf-8"?>
<Properties xmlns="http://schemas.openxmlformats.org/officeDocument/2006/extended-properties" xmlns:vt="http://schemas.openxmlformats.org/officeDocument/2006/docPropsVTypes">
  <Template>TechReady11_Breakout_ChalkTalk_Template</Template>
  <TotalTime>9749</TotalTime>
  <Words>2102</Words>
  <Application>Microsoft Office PowerPoint</Application>
  <PresentationFormat>On-screen Show (16:9)</PresentationFormat>
  <Paragraphs>388</Paragraphs>
  <Slides>57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3" baseType="lpstr">
      <vt:lpstr>Arial</vt:lpstr>
      <vt:lpstr>Calibri</vt:lpstr>
      <vt:lpstr>Segoe UI</vt:lpstr>
      <vt:lpstr>Segoe UI Light</vt:lpstr>
      <vt:lpstr>Wingdings</vt:lpstr>
      <vt:lpstr>TechEd_2013_Template_16x9</vt:lpstr>
      <vt:lpstr>The Case of the Unexplained…</vt:lpstr>
      <vt:lpstr>Outline</vt:lpstr>
      <vt:lpstr>Case of the Unexplained…</vt:lpstr>
      <vt:lpstr>Troubleshooting</vt:lpstr>
      <vt:lpstr>Purpose of Talk</vt:lpstr>
      <vt:lpstr>Tools We’ll Use</vt:lpstr>
      <vt:lpstr>The Sysinternals Administrator’s Reference</vt:lpstr>
      <vt:lpstr>Outline</vt:lpstr>
      <vt:lpstr>The Case of the Sluggish Explorer</vt:lpstr>
      <vt:lpstr>Process Monitor</vt:lpstr>
      <vt:lpstr>Process Monitor Enhancements: Bookmarks</vt:lpstr>
      <vt:lpstr>The Case of the Sluggish Explorer (Cont)</vt:lpstr>
      <vt:lpstr>The Case of the Sluggish Explorer (Cont)</vt:lpstr>
      <vt:lpstr>The Case of the Sluggish Explorer: Solved</vt:lpstr>
      <vt:lpstr>Process Explorer</vt:lpstr>
      <vt:lpstr>Process Explorer v15:  GPU Monitoring and Windows 8</vt:lpstr>
      <vt:lpstr>Process Explorer v15.2</vt:lpstr>
      <vt:lpstr>Process Explorer v15.3</vt:lpstr>
      <vt:lpstr>The Case of the Spiking ICQ Process</vt:lpstr>
      <vt:lpstr>Processes and Threads</vt:lpstr>
      <vt:lpstr>Viewing Threads</vt:lpstr>
      <vt:lpstr>Thread Start Functions and Symbol Information</vt:lpstr>
      <vt:lpstr>The Case of the Spiking ICQ Process (Cont)</vt:lpstr>
      <vt:lpstr>Viewing Call Stacks</vt:lpstr>
      <vt:lpstr>The Case of the Spiking ICQ Process (Cont)</vt:lpstr>
      <vt:lpstr>The Case of the Spiking ICQ Process (Cont)</vt:lpstr>
      <vt:lpstr>Autoruns</vt:lpstr>
      <vt:lpstr>Identifying Malware Autostarts</vt:lpstr>
      <vt:lpstr>The Case of the Spiking ICQ Process: Solved</vt:lpstr>
      <vt:lpstr>The Case of the Company 15-Minute Logons</vt:lpstr>
      <vt:lpstr>The Case of the Company 15-Minute Logons (Cont)</vt:lpstr>
      <vt:lpstr>The Case of the Company 15-Minute Logons: Solved</vt:lpstr>
      <vt:lpstr>Outline</vt:lpstr>
      <vt:lpstr>The Case of the File in Use Error</vt:lpstr>
      <vt:lpstr>The Case of the File in Use Error: Solved</vt:lpstr>
      <vt:lpstr>The Case of the Mistaken Windows-to-Go</vt:lpstr>
      <vt:lpstr>The Case of the Mistaken Windows-to-Go: Solved</vt:lpstr>
      <vt:lpstr>The Case of the Default Win8 RDP Lockscreen Background</vt:lpstr>
      <vt:lpstr>The Case of the Default Win8 RDP Lockscreen Background (Cont)</vt:lpstr>
      <vt:lpstr>The Case of the Default Win8 RDP Lockscreen Background: Solved</vt:lpstr>
      <vt:lpstr>Outline</vt:lpstr>
      <vt:lpstr>The Case of the Crashing IE Favorites</vt:lpstr>
      <vt:lpstr>The Case of the Crashing IE Favorites (Cont)</vt:lpstr>
      <vt:lpstr>The Case of the Crashing IE Favorites (Cont)</vt:lpstr>
      <vt:lpstr>The Case of the Crashing IE Favorites (Cont)</vt:lpstr>
      <vt:lpstr>The Case of the Crashing IE Favorites (Cont)</vt:lpstr>
      <vt:lpstr>The Case of the Crashing IE Favorites (Cont)</vt:lpstr>
      <vt:lpstr>The Case of the Crashing IE Favorites (cont.)</vt:lpstr>
      <vt:lpstr>The Case of the Crashing IE Favorites: Solved</vt:lpstr>
      <vt:lpstr>Outline</vt:lpstr>
      <vt:lpstr>Blue Screen Crashes</vt:lpstr>
      <vt:lpstr>Online Crash Analysis</vt:lpstr>
      <vt:lpstr>Basic Crash Dump Analysis</vt:lpstr>
      <vt:lpstr>The Case of the Windows 8 IE BSODs</vt:lpstr>
      <vt:lpstr>The Case of the Windows 8 IE BSODs: Solved</vt:lpstr>
      <vt:lpstr>Summary and More Information</vt:lpstr>
      <vt:lpstr>Windows 8 Bluescreens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Case of the Unexplained…</dc:title>
  <dc:creator>MR.</dc:creator>
  <cp:lastModifiedBy>Jeremy Jenkins</cp:lastModifiedBy>
  <cp:revision>243</cp:revision>
  <dcterms:created xsi:type="dcterms:W3CDTF">2010-07-29T19:02:59Z</dcterms:created>
  <dcterms:modified xsi:type="dcterms:W3CDTF">2013-06-10T18:34:37Z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0x010100BCDFC83731B9B64AB89427B9ED8A5498</vt:lpwstr>
  </property>
  <property fmtid="{D5CDD505-2E9C-101B-9397-08002B2CF9AE}" pid="3" name="IsMyDocuments">
    <vt:bool>true</vt:bool>
  </property>
</Properties>
</file>